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"/>
  </p:notesMasterIdLst>
  <p:handoutMasterIdLst>
    <p:handoutMasterId r:id="rId6"/>
  </p:handoutMasterIdLst>
  <p:sldIdLst>
    <p:sldId id="6432" r:id="rId2"/>
    <p:sldId id="6433" r:id="rId3"/>
    <p:sldId id="6434" r:id="rId4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раснодарский край" id="{B33B95FD-9900-4676-A55E-15E193F350FD}">
          <p14:sldIdLst>
            <p14:sldId id="6432"/>
          </p14:sldIdLst>
        </p14:section>
        <p14:section name="Черноморское побережье" id="{5627E6C0-4698-4405-81C9-89CFB41F5762}">
          <p14:sldIdLst>
            <p14:sldId id="6433"/>
          </p14:sldIdLst>
        </p14:section>
        <p14:section name="МО г. Сочи" id="{F4F7ACB0-3695-4D41-8488-863A12FA4A03}">
          <p14:sldIdLst>
            <p14:sldId id="6434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5E96C3"/>
    <a:srgbClr val="7EB7E3"/>
    <a:srgbClr val="99CCFF"/>
    <a:srgbClr val="6699FF"/>
    <a:srgbClr val="3366FF"/>
    <a:srgbClr val="060BD8"/>
    <a:srgbClr val="181DF8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552" autoAdjust="0"/>
  </p:normalViewPr>
  <p:slideViewPr>
    <p:cSldViewPr snapToGrid="0">
      <p:cViewPr>
        <p:scale>
          <a:sx n="150" d="100"/>
          <a:sy n="150" d="100"/>
        </p:scale>
        <p:origin x="-552" y="-588"/>
      </p:cViewPr>
      <p:guideLst>
        <p:guide orient="horz" pos="2137"/>
        <p:guide orient="horz" pos="16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14" y="385313"/>
            <a:ext cx="9144001" cy="4789106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122" name="Полилиния 121"/>
          <p:cNvSpPr/>
          <p:nvPr/>
        </p:nvSpPr>
        <p:spPr>
          <a:xfrm>
            <a:off x="893847" y="513347"/>
            <a:ext cx="7490828" cy="4519881"/>
          </a:xfrm>
          <a:custGeom>
            <a:avLst/>
            <a:gdLst>
              <a:gd name="connsiteX0" fmla="*/ 2160826 w 9933275"/>
              <a:gd name="connsiteY0" fmla="*/ 302855 h 6098058"/>
              <a:gd name="connsiteX1" fmla="*/ 2309682 w 9933275"/>
              <a:gd name="connsiteY1" fmla="*/ 324120 h 6098058"/>
              <a:gd name="connsiteX2" fmla="*/ 2352212 w 9933275"/>
              <a:gd name="connsiteY2" fmla="*/ 356018 h 6098058"/>
              <a:gd name="connsiteX3" fmla="*/ 2607393 w 9933275"/>
              <a:gd name="connsiteY3" fmla="*/ 398548 h 6098058"/>
              <a:gd name="connsiteX4" fmla="*/ 2862575 w 9933275"/>
              <a:gd name="connsiteY4" fmla="*/ 377283 h 6098058"/>
              <a:gd name="connsiteX5" fmla="*/ 3043328 w 9933275"/>
              <a:gd name="connsiteY5" fmla="*/ 324120 h 6098058"/>
              <a:gd name="connsiteX6" fmla="*/ 3181552 w 9933275"/>
              <a:gd name="connsiteY6" fmla="*/ 281590 h 6098058"/>
              <a:gd name="connsiteX7" fmla="*/ 3351673 w 9933275"/>
              <a:gd name="connsiteY7" fmla="*/ 196530 h 6098058"/>
              <a:gd name="connsiteX8" fmla="*/ 3479263 w 9933275"/>
              <a:gd name="connsiteY8" fmla="*/ 100837 h 6098058"/>
              <a:gd name="connsiteX9" fmla="*/ 3638752 w 9933275"/>
              <a:gd name="connsiteY9" fmla="*/ 15776 h 6098058"/>
              <a:gd name="connsiteX10" fmla="*/ 3787607 w 9933275"/>
              <a:gd name="connsiteY10" fmla="*/ 5144 h 6098058"/>
              <a:gd name="connsiteX11" fmla="*/ 3947096 w 9933275"/>
              <a:gd name="connsiteY11" fmla="*/ 5144 h 6098058"/>
              <a:gd name="connsiteX12" fmla="*/ 4010891 w 9933275"/>
              <a:gd name="connsiteY12" fmla="*/ 68939 h 6098058"/>
              <a:gd name="connsiteX13" fmla="*/ 4223542 w 9933275"/>
              <a:gd name="connsiteY13" fmla="*/ 68939 h 6098058"/>
              <a:gd name="connsiteX14" fmla="*/ 4319235 w 9933275"/>
              <a:gd name="connsiteY14" fmla="*/ 68939 h 6098058"/>
              <a:gd name="connsiteX15" fmla="*/ 4468091 w 9933275"/>
              <a:gd name="connsiteY15" fmla="*/ 164632 h 6098058"/>
              <a:gd name="connsiteX16" fmla="*/ 4361766 w 9933275"/>
              <a:gd name="connsiteY16" fmla="*/ 345385 h 6098058"/>
              <a:gd name="connsiteX17" fmla="*/ 4361766 w 9933275"/>
              <a:gd name="connsiteY17" fmla="*/ 409181 h 6098058"/>
              <a:gd name="connsiteX18" fmla="*/ 4436193 w 9933275"/>
              <a:gd name="connsiteY18" fmla="*/ 526139 h 6098058"/>
              <a:gd name="connsiteX19" fmla="*/ 4712640 w 9933275"/>
              <a:gd name="connsiteY19" fmla="*/ 472976 h 6098058"/>
              <a:gd name="connsiteX20" fmla="*/ 4935924 w 9933275"/>
              <a:gd name="connsiteY20" fmla="*/ 441078 h 6098058"/>
              <a:gd name="connsiteX21" fmla="*/ 5159207 w 9933275"/>
              <a:gd name="connsiteY21" fmla="*/ 302855 h 6098058"/>
              <a:gd name="connsiteX22" fmla="*/ 5308063 w 9933275"/>
              <a:gd name="connsiteY22" fmla="*/ 153999 h 6098058"/>
              <a:gd name="connsiteX23" fmla="*/ 5531347 w 9933275"/>
              <a:gd name="connsiteY23" fmla="*/ 132734 h 6098058"/>
              <a:gd name="connsiteX24" fmla="*/ 5754631 w 9933275"/>
              <a:gd name="connsiteY24" fmla="*/ 153999 h 6098058"/>
              <a:gd name="connsiteX25" fmla="*/ 6062975 w 9933275"/>
              <a:gd name="connsiteY25" fmla="*/ 164632 h 6098058"/>
              <a:gd name="connsiteX26" fmla="*/ 6360687 w 9933275"/>
              <a:gd name="connsiteY26" fmla="*/ 175264 h 6098058"/>
              <a:gd name="connsiteX27" fmla="*/ 6637133 w 9933275"/>
              <a:gd name="connsiteY27" fmla="*/ 217795 h 6098058"/>
              <a:gd name="connsiteX28" fmla="*/ 6860417 w 9933275"/>
              <a:gd name="connsiteY28" fmla="*/ 281590 h 6098058"/>
              <a:gd name="connsiteX29" fmla="*/ 6722193 w 9933275"/>
              <a:gd name="connsiteY29" fmla="*/ 483609 h 6098058"/>
              <a:gd name="connsiteX30" fmla="*/ 6722193 w 9933275"/>
              <a:gd name="connsiteY30" fmla="*/ 579302 h 6098058"/>
              <a:gd name="connsiteX31" fmla="*/ 6977375 w 9933275"/>
              <a:gd name="connsiteY31" fmla="*/ 706892 h 6098058"/>
              <a:gd name="connsiteX32" fmla="*/ 7126231 w 9933275"/>
              <a:gd name="connsiteY32" fmla="*/ 908911 h 6098058"/>
              <a:gd name="connsiteX33" fmla="*/ 7190026 w 9933275"/>
              <a:gd name="connsiteY33" fmla="*/ 1100297 h 6098058"/>
              <a:gd name="connsiteX34" fmla="*/ 7519635 w 9933275"/>
              <a:gd name="connsiteY34" fmla="*/ 1100297 h 6098058"/>
              <a:gd name="connsiteX35" fmla="*/ 7934305 w 9933275"/>
              <a:gd name="connsiteY35" fmla="*/ 1057767 h 6098058"/>
              <a:gd name="connsiteX36" fmla="*/ 8093793 w 9933275"/>
              <a:gd name="connsiteY36" fmla="*/ 1110930 h 6098058"/>
              <a:gd name="connsiteX37" fmla="*/ 8285180 w 9933275"/>
              <a:gd name="connsiteY37" fmla="*/ 1174725 h 6098058"/>
              <a:gd name="connsiteX38" fmla="*/ 8540361 w 9933275"/>
              <a:gd name="connsiteY38" fmla="*/ 1206623 h 6098058"/>
              <a:gd name="connsiteX39" fmla="*/ 8540361 w 9933275"/>
              <a:gd name="connsiteY39" fmla="*/ 1323581 h 6098058"/>
              <a:gd name="connsiteX40" fmla="*/ 8742380 w 9933275"/>
              <a:gd name="connsiteY40" fmla="*/ 1493702 h 6098058"/>
              <a:gd name="connsiteX41" fmla="*/ 8816807 w 9933275"/>
              <a:gd name="connsiteY41" fmla="*/ 1738251 h 6098058"/>
              <a:gd name="connsiteX42" fmla="*/ 9018826 w 9933275"/>
              <a:gd name="connsiteY42" fmla="*/ 1887106 h 6098058"/>
              <a:gd name="connsiteX43" fmla="*/ 8933766 w 9933275"/>
              <a:gd name="connsiteY43" fmla="*/ 2067860 h 6098058"/>
              <a:gd name="connsiteX44" fmla="*/ 8784910 w 9933275"/>
              <a:gd name="connsiteY44" fmla="*/ 2184818 h 6098058"/>
              <a:gd name="connsiteX45" fmla="*/ 8465933 w 9933275"/>
              <a:gd name="connsiteY45" fmla="*/ 2089125 h 6098058"/>
              <a:gd name="connsiteX46" fmla="*/ 8168221 w 9933275"/>
              <a:gd name="connsiteY46" fmla="*/ 2152920 h 6098058"/>
              <a:gd name="connsiteX47" fmla="*/ 8157589 w 9933275"/>
              <a:gd name="connsiteY47" fmla="*/ 2269878 h 6098058"/>
              <a:gd name="connsiteX48" fmla="*/ 8210752 w 9933275"/>
              <a:gd name="connsiteY48" fmla="*/ 2418734 h 6098058"/>
              <a:gd name="connsiteX49" fmla="*/ 8391505 w 9933275"/>
              <a:gd name="connsiteY49" fmla="*/ 2525060 h 6098058"/>
              <a:gd name="connsiteX50" fmla="*/ 8455300 w 9933275"/>
              <a:gd name="connsiteY50" fmla="*/ 2652651 h 6098058"/>
              <a:gd name="connsiteX51" fmla="*/ 8508463 w 9933275"/>
              <a:gd name="connsiteY51" fmla="*/ 2865302 h 6098058"/>
              <a:gd name="connsiteX52" fmla="*/ 8582891 w 9933275"/>
              <a:gd name="connsiteY52" fmla="*/ 2939730 h 6098058"/>
              <a:gd name="connsiteX53" fmla="*/ 8912500 w 9933275"/>
              <a:gd name="connsiteY53" fmla="*/ 2982260 h 6098058"/>
              <a:gd name="connsiteX54" fmla="*/ 9061356 w 9933275"/>
              <a:gd name="connsiteY54" fmla="*/ 3014157 h 6098058"/>
              <a:gd name="connsiteX55" fmla="*/ 9199580 w 9933275"/>
              <a:gd name="connsiteY55" fmla="*/ 3184278 h 6098058"/>
              <a:gd name="connsiteX56" fmla="*/ 9316538 w 9933275"/>
              <a:gd name="connsiteY56" fmla="*/ 3333134 h 6098058"/>
              <a:gd name="connsiteX57" fmla="*/ 9614249 w 9933275"/>
              <a:gd name="connsiteY57" fmla="*/ 3428827 h 6098058"/>
              <a:gd name="connsiteX58" fmla="*/ 9773738 w 9933275"/>
              <a:gd name="connsiteY58" fmla="*/ 3535153 h 6098058"/>
              <a:gd name="connsiteX59" fmla="*/ 9624882 w 9933275"/>
              <a:gd name="connsiteY59" fmla="*/ 3779702 h 6098058"/>
              <a:gd name="connsiteX60" fmla="*/ 9465393 w 9933275"/>
              <a:gd name="connsiteY60" fmla="*/ 3864762 h 6098058"/>
              <a:gd name="connsiteX61" fmla="*/ 9348435 w 9933275"/>
              <a:gd name="connsiteY61" fmla="*/ 3981720 h 6098058"/>
              <a:gd name="connsiteX62" fmla="*/ 9476026 w 9933275"/>
              <a:gd name="connsiteY62" fmla="*/ 4119944 h 6098058"/>
              <a:gd name="connsiteX63" fmla="*/ 9646147 w 9933275"/>
              <a:gd name="connsiteY63" fmla="*/ 4173106 h 6098058"/>
              <a:gd name="connsiteX64" fmla="*/ 9699310 w 9933275"/>
              <a:gd name="connsiteY64" fmla="*/ 4279432 h 6098058"/>
              <a:gd name="connsiteX65" fmla="*/ 9933226 w 9933275"/>
              <a:gd name="connsiteY65" fmla="*/ 4321962 h 6098058"/>
              <a:gd name="connsiteX66" fmla="*/ 9678045 w 9933275"/>
              <a:gd name="connsiteY66" fmla="*/ 4460185 h 6098058"/>
              <a:gd name="connsiteX67" fmla="*/ 9880063 w 9933275"/>
              <a:gd name="connsiteY67" fmla="*/ 4609041 h 6098058"/>
              <a:gd name="connsiteX68" fmla="*/ 9837533 w 9933275"/>
              <a:gd name="connsiteY68" fmla="*/ 4906753 h 6098058"/>
              <a:gd name="connsiteX69" fmla="*/ 9656780 w 9933275"/>
              <a:gd name="connsiteY69" fmla="*/ 5013078 h 6098058"/>
              <a:gd name="connsiteX70" fmla="*/ 9561087 w 9933275"/>
              <a:gd name="connsiteY70" fmla="*/ 5140669 h 6098058"/>
              <a:gd name="connsiteX71" fmla="*/ 9337803 w 9933275"/>
              <a:gd name="connsiteY71" fmla="*/ 5204464 h 6098058"/>
              <a:gd name="connsiteX72" fmla="*/ 9188947 w 9933275"/>
              <a:gd name="connsiteY72" fmla="*/ 5098139 h 6098058"/>
              <a:gd name="connsiteX73" fmla="*/ 9125152 w 9933275"/>
              <a:gd name="connsiteY73" fmla="*/ 5130037 h 6098058"/>
              <a:gd name="connsiteX74" fmla="*/ 8827440 w 9933275"/>
              <a:gd name="connsiteY74" fmla="*/ 4991813 h 6098058"/>
              <a:gd name="connsiteX75" fmla="*/ 8827440 w 9933275"/>
              <a:gd name="connsiteY75" fmla="*/ 4991813 h 6098058"/>
              <a:gd name="connsiteX76" fmla="*/ 8625421 w 9933275"/>
              <a:gd name="connsiteY76" fmla="*/ 5002446 h 6098058"/>
              <a:gd name="connsiteX77" fmla="*/ 8380873 w 9933275"/>
              <a:gd name="connsiteY77" fmla="*/ 4906753 h 6098058"/>
              <a:gd name="connsiteX78" fmla="*/ 8370240 w 9933275"/>
              <a:gd name="connsiteY78" fmla="*/ 4991813 h 6098058"/>
              <a:gd name="connsiteX79" fmla="*/ 8242649 w 9933275"/>
              <a:gd name="connsiteY79" fmla="*/ 5215097 h 6098058"/>
              <a:gd name="connsiteX80" fmla="*/ 8051263 w 9933275"/>
              <a:gd name="connsiteY80" fmla="*/ 5374585 h 6098058"/>
              <a:gd name="connsiteX81" fmla="*/ 7934305 w 9933275"/>
              <a:gd name="connsiteY81" fmla="*/ 5597869 h 6098058"/>
              <a:gd name="connsiteX82" fmla="*/ 7966203 w 9933275"/>
              <a:gd name="connsiteY82" fmla="*/ 5831785 h 6098058"/>
              <a:gd name="connsiteX83" fmla="*/ 7764184 w 9933275"/>
              <a:gd name="connsiteY83" fmla="*/ 5948744 h 6098058"/>
              <a:gd name="connsiteX84" fmla="*/ 7423942 w 9933275"/>
              <a:gd name="connsiteY84" fmla="*/ 5970009 h 6098058"/>
              <a:gd name="connsiteX85" fmla="*/ 6956110 w 9933275"/>
              <a:gd name="connsiteY85" fmla="*/ 5884948 h 6098058"/>
              <a:gd name="connsiteX86" fmla="*/ 6700928 w 9933275"/>
              <a:gd name="connsiteY86" fmla="*/ 5895581 h 6098058"/>
              <a:gd name="connsiteX87" fmla="*/ 6296891 w 9933275"/>
              <a:gd name="connsiteY87" fmla="*/ 6097599 h 6098058"/>
              <a:gd name="connsiteX88" fmla="*/ 5903487 w 9933275"/>
              <a:gd name="connsiteY88" fmla="*/ 5831785 h 6098058"/>
              <a:gd name="connsiteX89" fmla="*/ 5605775 w 9933275"/>
              <a:gd name="connsiteY89" fmla="*/ 5651032 h 6098058"/>
              <a:gd name="connsiteX90" fmla="*/ 5563245 w 9933275"/>
              <a:gd name="connsiteY90" fmla="*/ 5534074 h 6098058"/>
              <a:gd name="connsiteX91" fmla="*/ 5690835 w 9933275"/>
              <a:gd name="connsiteY91" fmla="*/ 5300157 h 6098058"/>
              <a:gd name="connsiteX92" fmla="*/ 5977914 w 9933275"/>
              <a:gd name="connsiteY92" fmla="*/ 5172567 h 6098058"/>
              <a:gd name="connsiteX93" fmla="*/ 6201198 w 9933275"/>
              <a:gd name="connsiteY93" fmla="*/ 5140669 h 6098058"/>
              <a:gd name="connsiteX94" fmla="*/ 6339421 w 9933275"/>
              <a:gd name="connsiteY94" fmla="*/ 5225730 h 6098058"/>
              <a:gd name="connsiteX95" fmla="*/ 6562705 w 9933275"/>
              <a:gd name="connsiteY95" fmla="*/ 5268260 h 6098058"/>
              <a:gd name="connsiteX96" fmla="*/ 6807254 w 9933275"/>
              <a:gd name="connsiteY96" fmla="*/ 5395851 h 6098058"/>
              <a:gd name="connsiteX97" fmla="*/ 6945477 w 9933275"/>
              <a:gd name="connsiteY97" fmla="*/ 5427748 h 6098058"/>
              <a:gd name="connsiteX98" fmla="*/ 7094333 w 9933275"/>
              <a:gd name="connsiteY98" fmla="*/ 5565971 h 6098058"/>
              <a:gd name="connsiteX99" fmla="*/ 7338882 w 9933275"/>
              <a:gd name="connsiteY99" fmla="*/ 5353320 h 6098058"/>
              <a:gd name="connsiteX100" fmla="*/ 7413310 w 9933275"/>
              <a:gd name="connsiteY100" fmla="*/ 5108771 h 6098058"/>
              <a:gd name="connsiteX101" fmla="*/ 7381412 w 9933275"/>
              <a:gd name="connsiteY101" fmla="*/ 4757897 h 6098058"/>
              <a:gd name="connsiteX102" fmla="*/ 7434575 w 9933275"/>
              <a:gd name="connsiteY102" fmla="*/ 4587776 h 6098058"/>
              <a:gd name="connsiteX103" fmla="*/ 7328249 w 9933275"/>
              <a:gd name="connsiteY103" fmla="*/ 4353860 h 6098058"/>
              <a:gd name="connsiteX104" fmla="*/ 7232556 w 9933275"/>
              <a:gd name="connsiteY104" fmla="*/ 4088046 h 6098058"/>
              <a:gd name="connsiteX105" fmla="*/ 7285719 w 9933275"/>
              <a:gd name="connsiteY105" fmla="*/ 3971088 h 6098058"/>
              <a:gd name="connsiteX106" fmla="*/ 7551533 w 9933275"/>
              <a:gd name="connsiteY106" fmla="*/ 3832864 h 6098058"/>
              <a:gd name="connsiteX107" fmla="*/ 7774817 w 9933275"/>
              <a:gd name="connsiteY107" fmla="*/ 4119944 h 6098058"/>
              <a:gd name="connsiteX108" fmla="*/ 7944938 w 9933275"/>
              <a:gd name="connsiteY108" fmla="*/ 4290064 h 6098058"/>
              <a:gd name="connsiteX109" fmla="*/ 8051263 w 9933275"/>
              <a:gd name="connsiteY109" fmla="*/ 4173106 h 6098058"/>
              <a:gd name="connsiteX110" fmla="*/ 7913040 w 9933275"/>
              <a:gd name="connsiteY110" fmla="*/ 3949823 h 6098058"/>
              <a:gd name="connsiteX111" fmla="*/ 7774817 w 9933275"/>
              <a:gd name="connsiteY111" fmla="*/ 3652111 h 6098058"/>
              <a:gd name="connsiteX112" fmla="*/ 7647226 w 9933275"/>
              <a:gd name="connsiteY112" fmla="*/ 3439460 h 6098058"/>
              <a:gd name="connsiteX113" fmla="*/ 7306984 w 9933275"/>
              <a:gd name="connsiteY113" fmla="*/ 3290604 h 6098058"/>
              <a:gd name="connsiteX114" fmla="*/ 6924212 w 9933275"/>
              <a:gd name="connsiteY114" fmla="*/ 3279971 h 6098058"/>
              <a:gd name="connsiteX115" fmla="*/ 6318156 w 9933275"/>
              <a:gd name="connsiteY115" fmla="*/ 3311869 h 6098058"/>
              <a:gd name="connsiteX116" fmla="*/ 5924752 w 9933275"/>
              <a:gd name="connsiteY116" fmla="*/ 3226809 h 6098058"/>
              <a:gd name="connsiteX117" fmla="*/ 5892854 w 9933275"/>
              <a:gd name="connsiteY117" fmla="*/ 3205544 h 6098058"/>
              <a:gd name="connsiteX118" fmla="*/ 5754631 w 9933275"/>
              <a:gd name="connsiteY118" fmla="*/ 3099218 h 6098058"/>
              <a:gd name="connsiteX119" fmla="*/ 5584510 w 9933275"/>
              <a:gd name="connsiteY119" fmla="*/ 3046055 h 6098058"/>
              <a:gd name="connsiteX120" fmla="*/ 5339961 w 9933275"/>
              <a:gd name="connsiteY120" fmla="*/ 3269339 h 6098058"/>
              <a:gd name="connsiteX121" fmla="*/ 5159207 w 9933275"/>
              <a:gd name="connsiteY121" fmla="*/ 3343767 h 6098058"/>
              <a:gd name="connsiteX122" fmla="*/ 4946556 w 9933275"/>
              <a:gd name="connsiteY122" fmla="*/ 3386297 h 6098058"/>
              <a:gd name="connsiteX123" fmla="*/ 4808333 w 9933275"/>
              <a:gd name="connsiteY123" fmla="*/ 3386297 h 6098058"/>
              <a:gd name="connsiteX124" fmla="*/ 4510621 w 9933275"/>
              <a:gd name="connsiteY124" fmla="*/ 3301237 h 6098058"/>
              <a:gd name="connsiteX125" fmla="*/ 4340500 w 9933275"/>
              <a:gd name="connsiteY125" fmla="*/ 3386297 h 6098058"/>
              <a:gd name="connsiteX126" fmla="*/ 4042789 w 9933275"/>
              <a:gd name="connsiteY126" fmla="*/ 3407562 h 6098058"/>
              <a:gd name="connsiteX127" fmla="*/ 4074687 w 9933275"/>
              <a:gd name="connsiteY127" fmla="*/ 3503255 h 6098058"/>
              <a:gd name="connsiteX128" fmla="*/ 4436193 w 9933275"/>
              <a:gd name="connsiteY128" fmla="*/ 3556418 h 6098058"/>
              <a:gd name="connsiteX129" fmla="*/ 4499989 w 9933275"/>
              <a:gd name="connsiteY129" fmla="*/ 3726539 h 6098058"/>
              <a:gd name="connsiteX130" fmla="*/ 4787068 w 9933275"/>
              <a:gd name="connsiteY130" fmla="*/ 3758437 h 6098058"/>
              <a:gd name="connsiteX131" fmla="*/ 5180473 w 9933275"/>
              <a:gd name="connsiteY131" fmla="*/ 3715906 h 6098058"/>
              <a:gd name="connsiteX132" fmla="*/ 5446287 w 9933275"/>
              <a:gd name="connsiteY132" fmla="*/ 3684009 h 6098058"/>
              <a:gd name="connsiteX133" fmla="*/ 5616407 w 9933275"/>
              <a:gd name="connsiteY133" fmla="*/ 3556418 h 6098058"/>
              <a:gd name="connsiteX134" fmla="*/ 5903487 w 9933275"/>
              <a:gd name="connsiteY134" fmla="*/ 3450092 h 6098058"/>
              <a:gd name="connsiteX135" fmla="*/ 6126770 w 9933275"/>
              <a:gd name="connsiteY135" fmla="*/ 3407562 h 6098058"/>
              <a:gd name="connsiteX136" fmla="*/ 6371319 w 9933275"/>
              <a:gd name="connsiteY136" fmla="*/ 3524520 h 6098058"/>
              <a:gd name="connsiteX137" fmla="*/ 6477645 w 9933275"/>
              <a:gd name="connsiteY137" fmla="*/ 3800967 h 6098058"/>
              <a:gd name="connsiteX138" fmla="*/ 6371319 w 9933275"/>
              <a:gd name="connsiteY138" fmla="*/ 3949823 h 6098058"/>
              <a:gd name="connsiteX139" fmla="*/ 6381952 w 9933275"/>
              <a:gd name="connsiteY139" fmla="*/ 4098678 h 6098058"/>
              <a:gd name="connsiteX140" fmla="*/ 6307524 w 9933275"/>
              <a:gd name="connsiteY140" fmla="*/ 4279432 h 6098058"/>
              <a:gd name="connsiteX141" fmla="*/ 6296891 w 9933275"/>
              <a:gd name="connsiteY141" fmla="*/ 4417655 h 6098058"/>
              <a:gd name="connsiteX142" fmla="*/ 6381952 w 9933275"/>
              <a:gd name="connsiteY142" fmla="*/ 4577144 h 6098058"/>
              <a:gd name="connsiteX143" fmla="*/ 6530807 w 9933275"/>
              <a:gd name="connsiteY143" fmla="*/ 4694102 h 6098058"/>
              <a:gd name="connsiteX144" fmla="*/ 6711561 w 9933275"/>
              <a:gd name="connsiteY144" fmla="*/ 4842957 h 6098058"/>
              <a:gd name="connsiteX145" fmla="*/ 6477645 w 9933275"/>
              <a:gd name="connsiteY145" fmla="*/ 4970548 h 6098058"/>
              <a:gd name="connsiteX146" fmla="*/ 6116138 w 9933275"/>
              <a:gd name="connsiteY146" fmla="*/ 4832325 h 6098058"/>
              <a:gd name="connsiteX147" fmla="*/ 6148035 w 9933275"/>
              <a:gd name="connsiteY147" fmla="*/ 4970548 h 6098058"/>
              <a:gd name="connsiteX148" fmla="*/ 6169300 w 9933275"/>
              <a:gd name="connsiteY148" fmla="*/ 5066241 h 6098058"/>
              <a:gd name="connsiteX149" fmla="*/ 6031077 w 9933275"/>
              <a:gd name="connsiteY149" fmla="*/ 5140669 h 6098058"/>
              <a:gd name="connsiteX150" fmla="*/ 5775896 w 9933275"/>
              <a:gd name="connsiteY150" fmla="*/ 5236362 h 6098058"/>
              <a:gd name="connsiteX151" fmla="*/ 5648305 w 9933275"/>
              <a:gd name="connsiteY151" fmla="*/ 5353320 h 6098058"/>
              <a:gd name="connsiteX152" fmla="*/ 5595142 w 9933275"/>
              <a:gd name="connsiteY152" fmla="*/ 5523441 h 6098058"/>
              <a:gd name="connsiteX153" fmla="*/ 5446287 w 9933275"/>
              <a:gd name="connsiteY153" fmla="*/ 5417116 h 6098058"/>
              <a:gd name="connsiteX154" fmla="*/ 5180473 w 9933275"/>
              <a:gd name="connsiteY154" fmla="*/ 5204464 h 6098058"/>
              <a:gd name="connsiteX155" fmla="*/ 4999719 w 9933275"/>
              <a:gd name="connsiteY155" fmla="*/ 5066241 h 6098058"/>
              <a:gd name="connsiteX156" fmla="*/ 4765803 w 9933275"/>
              <a:gd name="connsiteY156" fmla="*/ 4959916 h 6098058"/>
              <a:gd name="connsiteX157" fmla="*/ 4585049 w 9933275"/>
              <a:gd name="connsiteY157" fmla="*/ 4885488 h 6098058"/>
              <a:gd name="connsiteX158" fmla="*/ 4266073 w 9933275"/>
              <a:gd name="connsiteY158" fmla="*/ 4768530 h 6098058"/>
              <a:gd name="connsiteX159" fmla="*/ 4053421 w 9933275"/>
              <a:gd name="connsiteY159" fmla="*/ 4640939 h 6098058"/>
              <a:gd name="connsiteX160" fmla="*/ 3819505 w 9933275"/>
              <a:gd name="connsiteY160" fmla="*/ 4577144 h 6098058"/>
              <a:gd name="connsiteX161" fmla="*/ 3564324 w 9933275"/>
              <a:gd name="connsiteY161" fmla="*/ 4534613 h 6098058"/>
              <a:gd name="connsiteX162" fmla="*/ 3319775 w 9933275"/>
              <a:gd name="connsiteY162" fmla="*/ 4492083 h 6098058"/>
              <a:gd name="connsiteX163" fmla="*/ 3117756 w 9933275"/>
              <a:gd name="connsiteY163" fmla="*/ 4460185 h 6098058"/>
              <a:gd name="connsiteX164" fmla="*/ 2894473 w 9933275"/>
              <a:gd name="connsiteY164" fmla="*/ 4311330 h 6098058"/>
              <a:gd name="connsiteX165" fmla="*/ 2756249 w 9933275"/>
              <a:gd name="connsiteY165" fmla="*/ 4130576 h 6098058"/>
              <a:gd name="connsiteX166" fmla="*/ 2522333 w 9933275"/>
              <a:gd name="connsiteY166" fmla="*/ 4002985 h 6098058"/>
              <a:gd name="connsiteX167" fmla="*/ 2330947 w 9933275"/>
              <a:gd name="connsiteY167" fmla="*/ 3886027 h 6098058"/>
              <a:gd name="connsiteX168" fmla="*/ 2235254 w 9933275"/>
              <a:gd name="connsiteY168" fmla="*/ 3907292 h 6098058"/>
              <a:gd name="connsiteX169" fmla="*/ 2118296 w 9933275"/>
              <a:gd name="connsiteY169" fmla="*/ 3981720 h 6098058"/>
              <a:gd name="connsiteX170" fmla="*/ 1831217 w 9933275"/>
              <a:gd name="connsiteY170" fmla="*/ 3971088 h 6098058"/>
              <a:gd name="connsiteX171" fmla="*/ 1724891 w 9933275"/>
              <a:gd name="connsiteY171" fmla="*/ 3939190 h 6098058"/>
              <a:gd name="connsiteX172" fmla="*/ 1459077 w 9933275"/>
              <a:gd name="connsiteY172" fmla="*/ 3822232 h 6098058"/>
              <a:gd name="connsiteX173" fmla="*/ 1395282 w 9933275"/>
              <a:gd name="connsiteY173" fmla="*/ 3737171 h 6098058"/>
              <a:gd name="connsiteX174" fmla="*/ 1310221 w 9933275"/>
              <a:gd name="connsiteY174" fmla="*/ 3545785 h 6098058"/>
              <a:gd name="connsiteX175" fmla="*/ 1161366 w 9933275"/>
              <a:gd name="connsiteY175" fmla="*/ 3418195 h 6098058"/>
              <a:gd name="connsiteX176" fmla="*/ 874287 w 9933275"/>
              <a:gd name="connsiteY176" fmla="*/ 3301237 h 6098058"/>
              <a:gd name="connsiteX177" fmla="*/ 417087 w 9933275"/>
              <a:gd name="connsiteY177" fmla="*/ 3194911 h 6098058"/>
              <a:gd name="connsiteX178" fmla="*/ 13049 w 9933275"/>
              <a:gd name="connsiteY178" fmla="*/ 3099218 h 6098058"/>
              <a:gd name="connsiteX179" fmla="*/ 130007 w 9933275"/>
              <a:gd name="connsiteY179" fmla="*/ 2971627 h 6098058"/>
              <a:gd name="connsiteX180" fmla="*/ 438352 w 9933275"/>
              <a:gd name="connsiteY180" fmla="*/ 2865302 h 6098058"/>
              <a:gd name="connsiteX181" fmla="*/ 289496 w 9933275"/>
              <a:gd name="connsiteY181" fmla="*/ 2748344 h 6098058"/>
              <a:gd name="connsiteX182" fmla="*/ 23682 w 9933275"/>
              <a:gd name="connsiteY182" fmla="*/ 2833404 h 6098058"/>
              <a:gd name="connsiteX183" fmla="*/ 300128 w 9933275"/>
              <a:gd name="connsiteY183" fmla="*/ 2642018 h 6098058"/>
              <a:gd name="connsiteX184" fmla="*/ 555310 w 9933275"/>
              <a:gd name="connsiteY184" fmla="*/ 2599488 h 6098058"/>
              <a:gd name="connsiteX185" fmla="*/ 895552 w 9933275"/>
              <a:gd name="connsiteY185" fmla="*/ 2695181 h 6098058"/>
              <a:gd name="connsiteX186" fmla="*/ 1193263 w 9933275"/>
              <a:gd name="connsiteY186" fmla="*/ 2822771 h 6098058"/>
              <a:gd name="connsiteX187" fmla="*/ 1490975 w 9933275"/>
              <a:gd name="connsiteY187" fmla="*/ 2748344 h 6098058"/>
              <a:gd name="connsiteX188" fmla="*/ 1735524 w 9933275"/>
              <a:gd name="connsiteY188" fmla="*/ 2695181 h 6098058"/>
              <a:gd name="connsiteX189" fmla="*/ 1905645 w 9933275"/>
              <a:gd name="connsiteY189" fmla="*/ 2525060 h 6098058"/>
              <a:gd name="connsiteX190" fmla="*/ 1937542 w 9933275"/>
              <a:gd name="connsiteY190" fmla="*/ 2248613 h 6098058"/>
              <a:gd name="connsiteX191" fmla="*/ 2139561 w 9933275"/>
              <a:gd name="connsiteY191" fmla="*/ 2110390 h 6098058"/>
              <a:gd name="connsiteX192" fmla="*/ 2245887 w 9933275"/>
              <a:gd name="connsiteY192" fmla="*/ 2057227 h 6098058"/>
              <a:gd name="connsiteX193" fmla="*/ 2394742 w 9933275"/>
              <a:gd name="connsiteY193" fmla="*/ 1887106 h 6098058"/>
              <a:gd name="connsiteX194" fmla="*/ 2532966 w 9933275"/>
              <a:gd name="connsiteY194" fmla="*/ 1546864 h 6098058"/>
              <a:gd name="connsiteX195" fmla="*/ 2713719 w 9933275"/>
              <a:gd name="connsiteY195" fmla="*/ 1461804 h 6098058"/>
              <a:gd name="connsiteX196" fmla="*/ 2862575 w 9933275"/>
              <a:gd name="connsiteY196" fmla="*/ 1419274 h 6098058"/>
              <a:gd name="connsiteX197" fmla="*/ 2830677 w 9933275"/>
              <a:gd name="connsiteY197" fmla="*/ 1674455 h 6098058"/>
              <a:gd name="connsiteX198" fmla="*/ 2958268 w 9933275"/>
              <a:gd name="connsiteY198" fmla="*/ 1568130 h 6098058"/>
              <a:gd name="connsiteX199" fmla="*/ 3032696 w 9933275"/>
              <a:gd name="connsiteY199" fmla="*/ 1334213 h 6098058"/>
              <a:gd name="connsiteX200" fmla="*/ 3170919 w 9933275"/>
              <a:gd name="connsiteY200" fmla="*/ 1153460 h 6098058"/>
              <a:gd name="connsiteX201" fmla="*/ 3170919 w 9933275"/>
              <a:gd name="connsiteY201" fmla="*/ 1047134 h 6098058"/>
              <a:gd name="connsiteX202" fmla="*/ 2830677 w 9933275"/>
              <a:gd name="connsiteY202" fmla="*/ 866381 h 6098058"/>
              <a:gd name="connsiteX203" fmla="*/ 2479803 w 9933275"/>
              <a:gd name="connsiteY203" fmla="*/ 813218 h 6098058"/>
              <a:gd name="connsiteX204" fmla="*/ 2309682 w 9933275"/>
              <a:gd name="connsiteY204" fmla="*/ 611199 h 6098058"/>
              <a:gd name="connsiteX205" fmla="*/ 2235254 w 9933275"/>
              <a:gd name="connsiteY205" fmla="*/ 494241 h 6098058"/>
              <a:gd name="connsiteX206" fmla="*/ 2160826 w 9933275"/>
              <a:gd name="connsiteY206" fmla="*/ 302855 h 60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933275" h="6098058">
                <a:moveTo>
                  <a:pt x="2160826" y="302855"/>
                </a:moveTo>
                <a:cubicBezTo>
                  <a:pt x="2173231" y="274502"/>
                  <a:pt x="2277784" y="315260"/>
                  <a:pt x="2309682" y="324120"/>
                </a:cubicBezTo>
                <a:cubicBezTo>
                  <a:pt x="2341580" y="332980"/>
                  <a:pt x="2302594" y="343613"/>
                  <a:pt x="2352212" y="356018"/>
                </a:cubicBezTo>
                <a:cubicBezTo>
                  <a:pt x="2401830" y="368423"/>
                  <a:pt x="2522333" y="395004"/>
                  <a:pt x="2607393" y="398548"/>
                </a:cubicBezTo>
                <a:cubicBezTo>
                  <a:pt x="2692453" y="402092"/>
                  <a:pt x="2789919" y="389688"/>
                  <a:pt x="2862575" y="377283"/>
                </a:cubicBezTo>
                <a:cubicBezTo>
                  <a:pt x="2935231" y="364878"/>
                  <a:pt x="3043328" y="324120"/>
                  <a:pt x="3043328" y="324120"/>
                </a:cubicBezTo>
                <a:cubicBezTo>
                  <a:pt x="3096491" y="308171"/>
                  <a:pt x="3130161" y="302855"/>
                  <a:pt x="3181552" y="281590"/>
                </a:cubicBezTo>
                <a:cubicBezTo>
                  <a:pt x="3232943" y="260325"/>
                  <a:pt x="3302055" y="226655"/>
                  <a:pt x="3351673" y="196530"/>
                </a:cubicBezTo>
                <a:cubicBezTo>
                  <a:pt x="3401291" y="166405"/>
                  <a:pt x="3431417" y="130963"/>
                  <a:pt x="3479263" y="100837"/>
                </a:cubicBezTo>
                <a:cubicBezTo>
                  <a:pt x="3527110" y="70711"/>
                  <a:pt x="3587362" y="31725"/>
                  <a:pt x="3638752" y="15776"/>
                </a:cubicBezTo>
                <a:cubicBezTo>
                  <a:pt x="3690142" y="-173"/>
                  <a:pt x="3736216" y="6916"/>
                  <a:pt x="3787607" y="5144"/>
                </a:cubicBezTo>
                <a:cubicBezTo>
                  <a:pt x="3838998" y="3372"/>
                  <a:pt x="3909882" y="-5488"/>
                  <a:pt x="3947096" y="5144"/>
                </a:cubicBezTo>
                <a:cubicBezTo>
                  <a:pt x="3984310" y="15776"/>
                  <a:pt x="3964817" y="58307"/>
                  <a:pt x="4010891" y="68939"/>
                </a:cubicBezTo>
                <a:cubicBezTo>
                  <a:pt x="4056965" y="79571"/>
                  <a:pt x="4223542" y="68939"/>
                  <a:pt x="4223542" y="68939"/>
                </a:cubicBezTo>
                <a:cubicBezTo>
                  <a:pt x="4274933" y="68939"/>
                  <a:pt x="4278477" y="52990"/>
                  <a:pt x="4319235" y="68939"/>
                </a:cubicBezTo>
                <a:cubicBezTo>
                  <a:pt x="4359993" y="84888"/>
                  <a:pt x="4461003" y="118558"/>
                  <a:pt x="4468091" y="164632"/>
                </a:cubicBezTo>
                <a:cubicBezTo>
                  <a:pt x="4475179" y="210706"/>
                  <a:pt x="4379487" y="304627"/>
                  <a:pt x="4361766" y="345385"/>
                </a:cubicBezTo>
                <a:cubicBezTo>
                  <a:pt x="4344045" y="386143"/>
                  <a:pt x="4349362" y="379055"/>
                  <a:pt x="4361766" y="409181"/>
                </a:cubicBezTo>
                <a:cubicBezTo>
                  <a:pt x="4374170" y="439307"/>
                  <a:pt x="4377714" y="515507"/>
                  <a:pt x="4436193" y="526139"/>
                </a:cubicBezTo>
                <a:cubicBezTo>
                  <a:pt x="4494672" y="536771"/>
                  <a:pt x="4629352" y="487153"/>
                  <a:pt x="4712640" y="472976"/>
                </a:cubicBezTo>
                <a:cubicBezTo>
                  <a:pt x="4795928" y="458799"/>
                  <a:pt x="4861496" y="469432"/>
                  <a:pt x="4935924" y="441078"/>
                </a:cubicBezTo>
                <a:cubicBezTo>
                  <a:pt x="5010352" y="412724"/>
                  <a:pt x="5097184" y="350702"/>
                  <a:pt x="5159207" y="302855"/>
                </a:cubicBezTo>
                <a:cubicBezTo>
                  <a:pt x="5221230" y="255008"/>
                  <a:pt x="5246040" y="182352"/>
                  <a:pt x="5308063" y="153999"/>
                </a:cubicBezTo>
                <a:cubicBezTo>
                  <a:pt x="5370086" y="125645"/>
                  <a:pt x="5456919" y="132734"/>
                  <a:pt x="5531347" y="132734"/>
                </a:cubicBezTo>
                <a:cubicBezTo>
                  <a:pt x="5605775" y="132734"/>
                  <a:pt x="5666026" y="148683"/>
                  <a:pt x="5754631" y="153999"/>
                </a:cubicBezTo>
                <a:cubicBezTo>
                  <a:pt x="5843236" y="159315"/>
                  <a:pt x="6062975" y="164632"/>
                  <a:pt x="6062975" y="164632"/>
                </a:cubicBezTo>
                <a:cubicBezTo>
                  <a:pt x="6163984" y="168176"/>
                  <a:pt x="6264994" y="166403"/>
                  <a:pt x="6360687" y="175264"/>
                </a:cubicBezTo>
                <a:cubicBezTo>
                  <a:pt x="6456380" y="184125"/>
                  <a:pt x="6553845" y="200074"/>
                  <a:pt x="6637133" y="217795"/>
                </a:cubicBezTo>
                <a:cubicBezTo>
                  <a:pt x="6720421" y="235516"/>
                  <a:pt x="6846240" y="237288"/>
                  <a:pt x="6860417" y="281590"/>
                </a:cubicBezTo>
                <a:cubicBezTo>
                  <a:pt x="6874594" y="325892"/>
                  <a:pt x="6745230" y="433990"/>
                  <a:pt x="6722193" y="483609"/>
                </a:cubicBezTo>
                <a:cubicBezTo>
                  <a:pt x="6699156" y="533228"/>
                  <a:pt x="6679663" y="542088"/>
                  <a:pt x="6722193" y="579302"/>
                </a:cubicBezTo>
                <a:cubicBezTo>
                  <a:pt x="6764723" y="616516"/>
                  <a:pt x="6910035" y="651957"/>
                  <a:pt x="6977375" y="706892"/>
                </a:cubicBezTo>
                <a:cubicBezTo>
                  <a:pt x="7044715" y="761827"/>
                  <a:pt x="7090789" y="843344"/>
                  <a:pt x="7126231" y="908911"/>
                </a:cubicBezTo>
                <a:cubicBezTo>
                  <a:pt x="7161673" y="974478"/>
                  <a:pt x="7124459" y="1068399"/>
                  <a:pt x="7190026" y="1100297"/>
                </a:cubicBezTo>
                <a:cubicBezTo>
                  <a:pt x="7255593" y="1132195"/>
                  <a:pt x="7395589" y="1107385"/>
                  <a:pt x="7519635" y="1100297"/>
                </a:cubicBezTo>
                <a:cubicBezTo>
                  <a:pt x="7643681" y="1093209"/>
                  <a:pt x="7838612" y="1055995"/>
                  <a:pt x="7934305" y="1057767"/>
                </a:cubicBezTo>
                <a:cubicBezTo>
                  <a:pt x="8029998" y="1059539"/>
                  <a:pt x="8093793" y="1110930"/>
                  <a:pt x="8093793" y="1110930"/>
                </a:cubicBezTo>
                <a:cubicBezTo>
                  <a:pt x="8152272" y="1130423"/>
                  <a:pt x="8210752" y="1158776"/>
                  <a:pt x="8285180" y="1174725"/>
                </a:cubicBezTo>
                <a:cubicBezTo>
                  <a:pt x="8359608" y="1190674"/>
                  <a:pt x="8497831" y="1181814"/>
                  <a:pt x="8540361" y="1206623"/>
                </a:cubicBezTo>
                <a:cubicBezTo>
                  <a:pt x="8582891" y="1231432"/>
                  <a:pt x="8506691" y="1275735"/>
                  <a:pt x="8540361" y="1323581"/>
                </a:cubicBezTo>
                <a:cubicBezTo>
                  <a:pt x="8574031" y="1371427"/>
                  <a:pt x="8696306" y="1424590"/>
                  <a:pt x="8742380" y="1493702"/>
                </a:cubicBezTo>
                <a:cubicBezTo>
                  <a:pt x="8788454" y="1562814"/>
                  <a:pt x="8770733" y="1672684"/>
                  <a:pt x="8816807" y="1738251"/>
                </a:cubicBezTo>
                <a:cubicBezTo>
                  <a:pt x="8862881" y="1803818"/>
                  <a:pt x="8999333" y="1832171"/>
                  <a:pt x="9018826" y="1887106"/>
                </a:cubicBezTo>
                <a:cubicBezTo>
                  <a:pt x="9038319" y="1942041"/>
                  <a:pt x="8972752" y="2018241"/>
                  <a:pt x="8933766" y="2067860"/>
                </a:cubicBezTo>
                <a:cubicBezTo>
                  <a:pt x="8894780" y="2117479"/>
                  <a:pt x="8862882" y="2181274"/>
                  <a:pt x="8784910" y="2184818"/>
                </a:cubicBezTo>
                <a:cubicBezTo>
                  <a:pt x="8706938" y="2188362"/>
                  <a:pt x="8568715" y="2094441"/>
                  <a:pt x="8465933" y="2089125"/>
                </a:cubicBezTo>
                <a:cubicBezTo>
                  <a:pt x="8363152" y="2083809"/>
                  <a:pt x="8219612" y="2122795"/>
                  <a:pt x="8168221" y="2152920"/>
                </a:cubicBezTo>
                <a:cubicBezTo>
                  <a:pt x="8116830" y="2183045"/>
                  <a:pt x="8150501" y="2225576"/>
                  <a:pt x="8157589" y="2269878"/>
                </a:cubicBezTo>
                <a:cubicBezTo>
                  <a:pt x="8164677" y="2314180"/>
                  <a:pt x="8171766" y="2376204"/>
                  <a:pt x="8210752" y="2418734"/>
                </a:cubicBezTo>
                <a:cubicBezTo>
                  <a:pt x="8249738" y="2461264"/>
                  <a:pt x="8350747" y="2486074"/>
                  <a:pt x="8391505" y="2525060"/>
                </a:cubicBezTo>
                <a:cubicBezTo>
                  <a:pt x="8432263" y="2564046"/>
                  <a:pt x="8435807" y="2595944"/>
                  <a:pt x="8455300" y="2652651"/>
                </a:cubicBezTo>
                <a:cubicBezTo>
                  <a:pt x="8474793" y="2709358"/>
                  <a:pt x="8487198" y="2817456"/>
                  <a:pt x="8508463" y="2865302"/>
                </a:cubicBezTo>
                <a:cubicBezTo>
                  <a:pt x="8529728" y="2913148"/>
                  <a:pt x="8515552" y="2920237"/>
                  <a:pt x="8582891" y="2939730"/>
                </a:cubicBezTo>
                <a:cubicBezTo>
                  <a:pt x="8650230" y="2959223"/>
                  <a:pt x="8832756" y="2969856"/>
                  <a:pt x="8912500" y="2982260"/>
                </a:cubicBezTo>
                <a:cubicBezTo>
                  <a:pt x="8992244" y="2994664"/>
                  <a:pt x="9013509" y="2980487"/>
                  <a:pt x="9061356" y="3014157"/>
                </a:cubicBezTo>
                <a:cubicBezTo>
                  <a:pt x="9109203" y="3047827"/>
                  <a:pt x="9157050" y="3131115"/>
                  <a:pt x="9199580" y="3184278"/>
                </a:cubicBezTo>
                <a:cubicBezTo>
                  <a:pt x="9242110" y="3237441"/>
                  <a:pt x="9247427" y="3292376"/>
                  <a:pt x="9316538" y="3333134"/>
                </a:cubicBezTo>
                <a:cubicBezTo>
                  <a:pt x="9385649" y="3373892"/>
                  <a:pt x="9538049" y="3395157"/>
                  <a:pt x="9614249" y="3428827"/>
                </a:cubicBezTo>
                <a:cubicBezTo>
                  <a:pt x="9690449" y="3462497"/>
                  <a:pt x="9771966" y="3476674"/>
                  <a:pt x="9773738" y="3535153"/>
                </a:cubicBezTo>
                <a:cubicBezTo>
                  <a:pt x="9775510" y="3593632"/>
                  <a:pt x="9676273" y="3724767"/>
                  <a:pt x="9624882" y="3779702"/>
                </a:cubicBezTo>
                <a:cubicBezTo>
                  <a:pt x="9573491" y="3834637"/>
                  <a:pt x="9511467" y="3831092"/>
                  <a:pt x="9465393" y="3864762"/>
                </a:cubicBezTo>
                <a:cubicBezTo>
                  <a:pt x="9419319" y="3898432"/>
                  <a:pt x="9346663" y="3939190"/>
                  <a:pt x="9348435" y="3981720"/>
                </a:cubicBezTo>
                <a:cubicBezTo>
                  <a:pt x="9350207" y="4024250"/>
                  <a:pt x="9426407" y="4088046"/>
                  <a:pt x="9476026" y="4119944"/>
                </a:cubicBezTo>
                <a:cubicBezTo>
                  <a:pt x="9525645" y="4151842"/>
                  <a:pt x="9608933" y="4146525"/>
                  <a:pt x="9646147" y="4173106"/>
                </a:cubicBezTo>
                <a:cubicBezTo>
                  <a:pt x="9683361" y="4199687"/>
                  <a:pt x="9651464" y="4254623"/>
                  <a:pt x="9699310" y="4279432"/>
                </a:cubicBezTo>
                <a:cubicBezTo>
                  <a:pt x="9747156" y="4304241"/>
                  <a:pt x="9936770" y="4291837"/>
                  <a:pt x="9933226" y="4321962"/>
                </a:cubicBezTo>
                <a:cubicBezTo>
                  <a:pt x="9929682" y="4352088"/>
                  <a:pt x="9686905" y="4412339"/>
                  <a:pt x="9678045" y="4460185"/>
                </a:cubicBezTo>
                <a:cubicBezTo>
                  <a:pt x="9669185" y="4508031"/>
                  <a:pt x="9853482" y="4534613"/>
                  <a:pt x="9880063" y="4609041"/>
                </a:cubicBezTo>
                <a:cubicBezTo>
                  <a:pt x="9906644" y="4683469"/>
                  <a:pt x="9874747" y="4839414"/>
                  <a:pt x="9837533" y="4906753"/>
                </a:cubicBezTo>
                <a:cubicBezTo>
                  <a:pt x="9800319" y="4974092"/>
                  <a:pt x="9702854" y="4974092"/>
                  <a:pt x="9656780" y="5013078"/>
                </a:cubicBezTo>
                <a:cubicBezTo>
                  <a:pt x="9610706" y="5052064"/>
                  <a:pt x="9614250" y="5108771"/>
                  <a:pt x="9561087" y="5140669"/>
                </a:cubicBezTo>
                <a:cubicBezTo>
                  <a:pt x="9507924" y="5172567"/>
                  <a:pt x="9399826" y="5211552"/>
                  <a:pt x="9337803" y="5204464"/>
                </a:cubicBezTo>
                <a:cubicBezTo>
                  <a:pt x="9275780" y="5197376"/>
                  <a:pt x="9224389" y="5110544"/>
                  <a:pt x="9188947" y="5098139"/>
                </a:cubicBezTo>
                <a:cubicBezTo>
                  <a:pt x="9153505" y="5085734"/>
                  <a:pt x="9185403" y="5147758"/>
                  <a:pt x="9125152" y="5130037"/>
                </a:cubicBezTo>
                <a:cubicBezTo>
                  <a:pt x="9064901" y="5112316"/>
                  <a:pt x="8827440" y="4991813"/>
                  <a:pt x="8827440" y="4991813"/>
                </a:cubicBezTo>
                <a:lnTo>
                  <a:pt x="8827440" y="4991813"/>
                </a:lnTo>
                <a:cubicBezTo>
                  <a:pt x="8793770" y="4993585"/>
                  <a:pt x="8699849" y="5016623"/>
                  <a:pt x="8625421" y="5002446"/>
                </a:cubicBezTo>
                <a:cubicBezTo>
                  <a:pt x="8550993" y="4988269"/>
                  <a:pt x="8423403" y="4908525"/>
                  <a:pt x="8380873" y="4906753"/>
                </a:cubicBezTo>
                <a:cubicBezTo>
                  <a:pt x="8338343" y="4904981"/>
                  <a:pt x="8393277" y="4940422"/>
                  <a:pt x="8370240" y="4991813"/>
                </a:cubicBezTo>
                <a:cubicBezTo>
                  <a:pt x="8347203" y="5043204"/>
                  <a:pt x="8295812" y="5151302"/>
                  <a:pt x="8242649" y="5215097"/>
                </a:cubicBezTo>
                <a:cubicBezTo>
                  <a:pt x="8189486" y="5278892"/>
                  <a:pt x="8102654" y="5310790"/>
                  <a:pt x="8051263" y="5374585"/>
                </a:cubicBezTo>
                <a:cubicBezTo>
                  <a:pt x="7999872" y="5438380"/>
                  <a:pt x="7948482" y="5521669"/>
                  <a:pt x="7934305" y="5597869"/>
                </a:cubicBezTo>
                <a:cubicBezTo>
                  <a:pt x="7920128" y="5674069"/>
                  <a:pt x="7994557" y="5773306"/>
                  <a:pt x="7966203" y="5831785"/>
                </a:cubicBezTo>
                <a:cubicBezTo>
                  <a:pt x="7937850" y="5890264"/>
                  <a:pt x="7854561" y="5925707"/>
                  <a:pt x="7764184" y="5948744"/>
                </a:cubicBezTo>
                <a:cubicBezTo>
                  <a:pt x="7673807" y="5971781"/>
                  <a:pt x="7558621" y="5980642"/>
                  <a:pt x="7423942" y="5970009"/>
                </a:cubicBezTo>
                <a:cubicBezTo>
                  <a:pt x="7289263" y="5959376"/>
                  <a:pt x="7076612" y="5897353"/>
                  <a:pt x="6956110" y="5884948"/>
                </a:cubicBezTo>
                <a:cubicBezTo>
                  <a:pt x="6835608" y="5872543"/>
                  <a:pt x="6810798" y="5860139"/>
                  <a:pt x="6700928" y="5895581"/>
                </a:cubicBezTo>
                <a:cubicBezTo>
                  <a:pt x="6591058" y="5931023"/>
                  <a:pt x="6429798" y="6108232"/>
                  <a:pt x="6296891" y="6097599"/>
                </a:cubicBezTo>
                <a:cubicBezTo>
                  <a:pt x="6163984" y="6086966"/>
                  <a:pt x="6018673" y="5906213"/>
                  <a:pt x="5903487" y="5831785"/>
                </a:cubicBezTo>
                <a:cubicBezTo>
                  <a:pt x="5788301" y="5757357"/>
                  <a:pt x="5662482" y="5700650"/>
                  <a:pt x="5605775" y="5651032"/>
                </a:cubicBezTo>
                <a:cubicBezTo>
                  <a:pt x="5549068" y="5601414"/>
                  <a:pt x="5549068" y="5592553"/>
                  <a:pt x="5563245" y="5534074"/>
                </a:cubicBezTo>
                <a:cubicBezTo>
                  <a:pt x="5577422" y="5475595"/>
                  <a:pt x="5621724" y="5360408"/>
                  <a:pt x="5690835" y="5300157"/>
                </a:cubicBezTo>
                <a:cubicBezTo>
                  <a:pt x="5759946" y="5239906"/>
                  <a:pt x="5892853" y="5199148"/>
                  <a:pt x="5977914" y="5172567"/>
                </a:cubicBezTo>
                <a:cubicBezTo>
                  <a:pt x="6062975" y="5145986"/>
                  <a:pt x="6140947" y="5131809"/>
                  <a:pt x="6201198" y="5140669"/>
                </a:cubicBezTo>
                <a:cubicBezTo>
                  <a:pt x="6261449" y="5149529"/>
                  <a:pt x="6279170" y="5204465"/>
                  <a:pt x="6339421" y="5225730"/>
                </a:cubicBezTo>
                <a:cubicBezTo>
                  <a:pt x="6399672" y="5246995"/>
                  <a:pt x="6484733" y="5239907"/>
                  <a:pt x="6562705" y="5268260"/>
                </a:cubicBezTo>
                <a:cubicBezTo>
                  <a:pt x="6640677" y="5296613"/>
                  <a:pt x="6743459" y="5369270"/>
                  <a:pt x="6807254" y="5395851"/>
                </a:cubicBezTo>
                <a:cubicBezTo>
                  <a:pt x="6871049" y="5422432"/>
                  <a:pt x="6897631" y="5399395"/>
                  <a:pt x="6945477" y="5427748"/>
                </a:cubicBezTo>
                <a:cubicBezTo>
                  <a:pt x="6993323" y="5456101"/>
                  <a:pt x="7028766" y="5578376"/>
                  <a:pt x="7094333" y="5565971"/>
                </a:cubicBezTo>
                <a:cubicBezTo>
                  <a:pt x="7159901" y="5553566"/>
                  <a:pt x="7285719" y="5429520"/>
                  <a:pt x="7338882" y="5353320"/>
                </a:cubicBezTo>
                <a:cubicBezTo>
                  <a:pt x="7392045" y="5277120"/>
                  <a:pt x="7406222" y="5208008"/>
                  <a:pt x="7413310" y="5108771"/>
                </a:cubicBezTo>
                <a:cubicBezTo>
                  <a:pt x="7420398" y="5009534"/>
                  <a:pt x="7377868" y="4844729"/>
                  <a:pt x="7381412" y="4757897"/>
                </a:cubicBezTo>
                <a:cubicBezTo>
                  <a:pt x="7384956" y="4671065"/>
                  <a:pt x="7443435" y="4655115"/>
                  <a:pt x="7434575" y="4587776"/>
                </a:cubicBezTo>
                <a:cubicBezTo>
                  <a:pt x="7425715" y="4520437"/>
                  <a:pt x="7361919" y="4437148"/>
                  <a:pt x="7328249" y="4353860"/>
                </a:cubicBezTo>
                <a:cubicBezTo>
                  <a:pt x="7294579" y="4270572"/>
                  <a:pt x="7239644" y="4151841"/>
                  <a:pt x="7232556" y="4088046"/>
                </a:cubicBezTo>
                <a:cubicBezTo>
                  <a:pt x="7225468" y="4024251"/>
                  <a:pt x="7232556" y="4013618"/>
                  <a:pt x="7285719" y="3971088"/>
                </a:cubicBezTo>
                <a:cubicBezTo>
                  <a:pt x="7338882" y="3928558"/>
                  <a:pt x="7470017" y="3808055"/>
                  <a:pt x="7551533" y="3832864"/>
                </a:cubicBezTo>
                <a:cubicBezTo>
                  <a:pt x="7633049" y="3857673"/>
                  <a:pt x="7709249" y="4043744"/>
                  <a:pt x="7774817" y="4119944"/>
                </a:cubicBezTo>
                <a:cubicBezTo>
                  <a:pt x="7840385" y="4196144"/>
                  <a:pt x="7898864" y="4281204"/>
                  <a:pt x="7944938" y="4290064"/>
                </a:cubicBezTo>
                <a:cubicBezTo>
                  <a:pt x="7991012" y="4298924"/>
                  <a:pt x="8056579" y="4229813"/>
                  <a:pt x="8051263" y="4173106"/>
                </a:cubicBezTo>
                <a:cubicBezTo>
                  <a:pt x="8045947" y="4116399"/>
                  <a:pt x="7959114" y="4036656"/>
                  <a:pt x="7913040" y="3949823"/>
                </a:cubicBezTo>
                <a:cubicBezTo>
                  <a:pt x="7866966" y="3862991"/>
                  <a:pt x="7819119" y="3737172"/>
                  <a:pt x="7774817" y="3652111"/>
                </a:cubicBezTo>
                <a:cubicBezTo>
                  <a:pt x="7730515" y="3567051"/>
                  <a:pt x="7725198" y="3499711"/>
                  <a:pt x="7647226" y="3439460"/>
                </a:cubicBezTo>
                <a:cubicBezTo>
                  <a:pt x="7569254" y="3379209"/>
                  <a:pt x="7427486" y="3317185"/>
                  <a:pt x="7306984" y="3290604"/>
                </a:cubicBezTo>
                <a:cubicBezTo>
                  <a:pt x="7186482" y="3264023"/>
                  <a:pt x="7089017" y="3276427"/>
                  <a:pt x="6924212" y="3279971"/>
                </a:cubicBezTo>
                <a:cubicBezTo>
                  <a:pt x="6759407" y="3283515"/>
                  <a:pt x="6484733" y="3320729"/>
                  <a:pt x="6318156" y="3311869"/>
                </a:cubicBezTo>
                <a:cubicBezTo>
                  <a:pt x="6151579" y="3303009"/>
                  <a:pt x="5995636" y="3244530"/>
                  <a:pt x="5924752" y="3226809"/>
                </a:cubicBezTo>
                <a:cubicBezTo>
                  <a:pt x="5853868" y="3209088"/>
                  <a:pt x="5921208" y="3226809"/>
                  <a:pt x="5892854" y="3205544"/>
                </a:cubicBezTo>
                <a:cubicBezTo>
                  <a:pt x="5864500" y="3184279"/>
                  <a:pt x="5806022" y="3125799"/>
                  <a:pt x="5754631" y="3099218"/>
                </a:cubicBezTo>
                <a:cubicBezTo>
                  <a:pt x="5703240" y="3072637"/>
                  <a:pt x="5653622" y="3017701"/>
                  <a:pt x="5584510" y="3046055"/>
                </a:cubicBezTo>
                <a:cubicBezTo>
                  <a:pt x="5515398" y="3074409"/>
                  <a:pt x="5410845" y="3219720"/>
                  <a:pt x="5339961" y="3269339"/>
                </a:cubicBezTo>
                <a:cubicBezTo>
                  <a:pt x="5269077" y="3318958"/>
                  <a:pt x="5224775" y="3324274"/>
                  <a:pt x="5159207" y="3343767"/>
                </a:cubicBezTo>
                <a:cubicBezTo>
                  <a:pt x="5093640" y="3363260"/>
                  <a:pt x="5005035" y="3379209"/>
                  <a:pt x="4946556" y="3386297"/>
                </a:cubicBezTo>
                <a:cubicBezTo>
                  <a:pt x="4888077" y="3393385"/>
                  <a:pt x="4880989" y="3400474"/>
                  <a:pt x="4808333" y="3386297"/>
                </a:cubicBezTo>
                <a:cubicBezTo>
                  <a:pt x="4735677" y="3372120"/>
                  <a:pt x="4588593" y="3301237"/>
                  <a:pt x="4510621" y="3301237"/>
                </a:cubicBezTo>
                <a:cubicBezTo>
                  <a:pt x="4432649" y="3301237"/>
                  <a:pt x="4418472" y="3368576"/>
                  <a:pt x="4340500" y="3386297"/>
                </a:cubicBezTo>
                <a:cubicBezTo>
                  <a:pt x="4262528" y="3404018"/>
                  <a:pt x="4087091" y="3388069"/>
                  <a:pt x="4042789" y="3407562"/>
                </a:cubicBezTo>
                <a:cubicBezTo>
                  <a:pt x="3998487" y="3427055"/>
                  <a:pt x="4009120" y="3478446"/>
                  <a:pt x="4074687" y="3503255"/>
                </a:cubicBezTo>
                <a:cubicBezTo>
                  <a:pt x="4140254" y="3528064"/>
                  <a:pt x="4365309" y="3519204"/>
                  <a:pt x="4436193" y="3556418"/>
                </a:cubicBezTo>
                <a:cubicBezTo>
                  <a:pt x="4507077" y="3593632"/>
                  <a:pt x="4441510" y="3692869"/>
                  <a:pt x="4499989" y="3726539"/>
                </a:cubicBezTo>
                <a:cubicBezTo>
                  <a:pt x="4558468" y="3760209"/>
                  <a:pt x="4673654" y="3760209"/>
                  <a:pt x="4787068" y="3758437"/>
                </a:cubicBezTo>
                <a:cubicBezTo>
                  <a:pt x="4900482" y="3756665"/>
                  <a:pt x="5180473" y="3715906"/>
                  <a:pt x="5180473" y="3715906"/>
                </a:cubicBezTo>
                <a:cubicBezTo>
                  <a:pt x="5290343" y="3703501"/>
                  <a:pt x="5373631" y="3710590"/>
                  <a:pt x="5446287" y="3684009"/>
                </a:cubicBezTo>
                <a:cubicBezTo>
                  <a:pt x="5518943" y="3657428"/>
                  <a:pt x="5540207" y="3595404"/>
                  <a:pt x="5616407" y="3556418"/>
                </a:cubicBezTo>
                <a:cubicBezTo>
                  <a:pt x="5692607" y="3517432"/>
                  <a:pt x="5818427" y="3474901"/>
                  <a:pt x="5903487" y="3450092"/>
                </a:cubicBezTo>
                <a:cubicBezTo>
                  <a:pt x="5988548" y="3425283"/>
                  <a:pt x="6048798" y="3395157"/>
                  <a:pt x="6126770" y="3407562"/>
                </a:cubicBezTo>
                <a:cubicBezTo>
                  <a:pt x="6204742" y="3419967"/>
                  <a:pt x="6312840" y="3458953"/>
                  <a:pt x="6371319" y="3524520"/>
                </a:cubicBezTo>
                <a:cubicBezTo>
                  <a:pt x="6429798" y="3590087"/>
                  <a:pt x="6477645" y="3730083"/>
                  <a:pt x="6477645" y="3800967"/>
                </a:cubicBezTo>
                <a:cubicBezTo>
                  <a:pt x="6477645" y="3871851"/>
                  <a:pt x="6387268" y="3900205"/>
                  <a:pt x="6371319" y="3949823"/>
                </a:cubicBezTo>
                <a:cubicBezTo>
                  <a:pt x="6355370" y="3999442"/>
                  <a:pt x="6392584" y="4043743"/>
                  <a:pt x="6381952" y="4098678"/>
                </a:cubicBezTo>
                <a:cubicBezTo>
                  <a:pt x="6371320" y="4153613"/>
                  <a:pt x="6321701" y="4226269"/>
                  <a:pt x="6307524" y="4279432"/>
                </a:cubicBezTo>
                <a:cubicBezTo>
                  <a:pt x="6293347" y="4332595"/>
                  <a:pt x="6284486" y="4368036"/>
                  <a:pt x="6296891" y="4417655"/>
                </a:cubicBezTo>
                <a:cubicBezTo>
                  <a:pt x="6309296" y="4467274"/>
                  <a:pt x="6342966" y="4531069"/>
                  <a:pt x="6381952" y="4577144"/>
                </a:cubicBezTo>
                <a:cubicBezTo>
                  <a:pt x="6420938" y="4623219"/>
                  <a:pt x="6475872" y="4649800"/>
                  <a:pt x="6530807" y="4694102"/>
                </a:cubicBezTo>
                <a:cubicBezTo>
                  <a:pt x="6585742" y="4738404"/>
                  <a:pt x="6720421" y="4796883"/>
                  <a:pt x="6711561" y="4842957"/>
                </a:cubicBezTo>
                <a:cubicBezTo>
                  <a:pt x="6702701" y="4889031"/>
                  <a:pt x="6576882" y="4972320"/>
                  <a:pt x="6477645" y="4970548"/>
                </a:cubicBezTo>
                <a:cubicBezTo>
                  <a:pt x="6378408" y="4968776"/>
                  <a:pt x="6171073" y="4832325"/>
                  <a:pt x="6116138" y="4832325"/>
                </a:cubicBezTo>
                <a:cubicBezTo>
                  <a:pt x="6061203" y="4832325"/>
                  <a:pt x="6139175" y="4931562"/>
                  <a:pt x="6148035" y="4970548"/>
                </a:cubicBezTo>
                <a:cubicBezTo>
                  <a:pt x="6156895" y="5009534"/>
                  <a:pt x="6188793" y="5037888"/>
                  <a:pt x="6169300" y="5066241"/>
                </a:cubicBezTo>
                <a:cubicBezTo>
                  <a:pt x="6149807" y="5094594"/>
                  <a:pt x="6096644" y="5112316"/>
                  <a:pt x="6031077" y="5140669"/>
                </a:cubicBezTo>
                <a:cubicBezTo>
                  <a:pt x="5965510" y="5169022"/>
                  <a:pt x="5839691" y="5200920"/>
                  <a:pt x="5775896" y="5236362"/>
                </a:cubicBezTo>
                <a:cubicBezTo>
                  <a:pt x="5712101" y="5271804"/>
                  <a:pt x="5678431" y="5305474"/>
                  <a:pt x="5648305" y="5353320"/>
                </a:cubicBezTo>
                <a:cubicBezTo>
                  <a:pt x="5618179" y="5401167"/>
                  <a:pt x="5628812" y="5512808"/>
                  <a:pt x="5595142" y="5523441"/>
                </a:cubicBezTo>
                <a:cubicBezTo>
                  <a:pt x="5561472" y="5534074"/>
                  <a:pt x="5515399" y="5470279"/>
                  <a:pt x="5446287" y="5417116"/>
                </a:cubicBezTo>
                <a:cubicBezTo>
                  <a:pt x="5377175" y="5363953"/>
                  <a:pt x="5254901" y="5262943"/>
                  <a:pt x="5180473" y="5204464"/>
                </a:cubicBezTo>
                <a:cubicBezTo>
                  <a:pt x="5106045" y="5145985"/>
                  <a:pt x="5068831" y="5106999"/>
                  <a:pt x="4999719" y="5066241"/>
                </a:cubicBezTo>
                <a:cubicBezTo>
                  <a:pt x="4930607" y="5025483"/>
                  <a:pt x="4834915" y="4990041"/>
                  <a:pt x="4765803" y="4959916"/>
                </a:cubicBezTo>
                <a:cubicBezTo>
                  <a:pt x="4696691" y="4929791"/>
                  <a:pt x="4668337" y="4917386"/>
                  <a:pt x="4585049" y="4885488"/>
                </a:cubicBezTo>
                <a:cubicBezTo>
                  <a:pt x="4501761" y="4853590"/>
                  <a:pt x="4354678" y="4809288"/>
                  <a:pt x="4266073" y="4768530"/>
                </a:cubicBezTo>
                <a:cubicBezTo>
                  <a:pt x="4177468" y="4727772"/>
                  <a:pt x="4127849" y="4672837"/>
                  <a:pt x="4053421" y="4640939"/>
                </a:cubicBezTo>
                <a:cubicBezTo>
                  <a:pt x="3978993" y="4609041"/>
                  <a:pt x="3901021" y="4594865"/>
                  <a:pt x="3819505" y="4577144"/>
                </a:cubicBezTo>
                <a:cubicBezTo>
                  <a:pt x="3737989" y="4559423"/>
                  <a:pt x="3564324" y="4534613"/>
                  <a:pt x="3564324" y="4534613"/>
                </a:cubicBezTo>
                <a:lnTo>
                  <a:pt x="3319775" y="4492083"/>
                </a:lnTo>
                <a:cubicBezTo>
                  <a:pt x="3245347" y="4479678"/>
                  <a:pt x="3188640" y="4490311"/>
                  <a:pt x="3117756" y="4460185"/>
                </a:cubicBezTo>
                <a:cubicBezTo>
                  <a:pt x="3046872" y="4430060"/>
                  <a:pt x="2954724" y="4366265"/>
                  <a:pt x="2894473" y="4311330"/>
                </a:cubicBezTo>
                <a:cubicBezTo>
                  <a:pt x="2834222" y="4256395"/>
                  <a:pt x="2818272" y="4181967"/>
                  <a:pt x="2756249" y="4130576"/>
                </a:cubicBezTo>
                <a:cubicBezTo>
                  <a:pt x="2694226" y="4079185"/>
                  <a:pt x="2593217" y="4043743"/>
                  <a:pt x="2522333" y="4002985"/>
                </a:cubicBezTo>
                <a:cubicBezTo>
                  <a:pt x="2451449" y="3962227"/>
                  <a:pt x="2378793" y="3901976"/>
                  <a:pt x="2330947" y="3886027"/>
                </a:cubicBezTo>
                <a:cubicBezTo>
                  <a:pt x="2283101" y="3870078"/>
                  <a:pt x="2270696" y="3891343"/>
                  <a:pt x="2235254" y="3907292"/>
                </a:cubicBezTo>
                <a:cubicBezTo>
                  <a:pt x="2199812" y="3923241"/>
                  <a:pt x="2185636" y="3971087"/>
                  <a:pt x="2118296" y="3981720"/>
                </a:cubicBezTo>
                <a:cubicBezTo>
                  <a:pt x="2050956" y="3992353"/>
                  <a:pt x="1896784" y="3978176"/>
                  <a:pt x="1831217" y="3971088"/>
                </a:cubicBezTo>
                <a:cubicBezTo>
                  <a:pt x="1765650" y="3964000"/>
                  <a:pt x="1786914" y="3963999"/>
                  <a:pt x="1724891" y="3939190"/>
                </a:cubicBezTo>
                <a:cubicBezTo>
                  <a:pt x="1662868" y="3914381"/>
                  <a:pt x="1514012" y="3855902"/>
                  <a:pt x="1459077" y="3822232"/>
                </a:cubicBezTo>
                <a:cubicBezTo>
                  <a:pt x="1404142" y="3788562"/>
                  <a:pt x="1420091" y="3783246"/>
                  <a:pt x="1395282" y="3737171"/>
                </a:cubicBezTo>
                <a:cubicBezTo>
                  <a:pt x="1370473" y="3691097"/>
                  <a:pt x="1349207" y="3598948"/>
                  <a:pt x="1310221" y="3545785"/>
                </a:cubicBezTo>
                <a:cubicBezTo>
                  <a:pt x="1271235" y="3492622"/>
                  <a:pt x="1234022" y="3458953"/>
                  <a:pt x="1161366" y="3418195"/>
                </a:cubicBezTo>
                <a:cubicBezTo>
                  <a:pt x="1088710" y="3377437"/>
                  <a:pt x="998333" y="3338451"/>
                  <a:pt x="874287" y="3301237"/>
                </a:cubicBezTo>
                <a:cubicBezTo>
                  <a:pt x="750241" y="3264023"/>
                  <a:pt x="417087" y="3194911"/>
                  <a:pt x="417087" y="3194911"/>
                </a:cubicBezTo>
                <a:cubicBezTo>
                  <a:pt x="273547" y="3161241"/>
                  <a:pt x="60896" y="3136432"/>
                  <a:pt x="13049" y="3099218"/>
                </a:cubicBezTo>
                <a:cubicBezTo>
                  <a:pt x="-34798" y="3062004"/>
                  <a:pt x="59123" y="3010613"/>
                  <a:pt x="130007" y="2971627"/>
                </a:cubicBezTo>
                <a:cubicBezTo>
                  <a:pt x="200891" y="2932641"/>
                  <a:pt x="411771" y="2902516"/>
                  <a:pt x="438352" y="2865302"/>
                </a:cubicBezTo>
                <a:cubicBezTo>
                  <a:pt x="464933" y="2828088"/>
                  <a:pt x="358608" y="2753660"/>
                  <a:pt x="289496" y="2748344"/>
                </a:cubicBezTo>
                <a:cubicBezTo>
                  <a:pt x="220384" y="2743028"/>
                  <a:pt x="21910" y="2851125"/>
                  <a:pt x="23682" y="2833404"/>
                </a:cubicBezTo>
                <a:cubicBezTo>
                  <a:pt x="25454" y="2815683"/>
                  <a:pt x="211523" y="2681004"/>
                  <a:pt x="300128" y="2642018"/>
                </a:cubicBezTo>
                <a:cubicBezTo>
                  <a:pt x="388733" y="2603032"/>
                  <a:pt x="456073" y="2590628"/>
                  <a:pt x="555310" y="2599488"/>
                </a:cubicBezTo>
                <a:cubicBezTo>
                  <a:pt x="654547" y="2608348"/>
                  <a:pt x="789226" y="2657967"/>
                  <a:pt x="895552" y="2695181"/>
                </a:cubicBezTo>
                <a:cubicBezTo>
                  <a:pt x="1001877" y="2732395"/>
                  <a:pt x="1094026" y="2813911"/>
                  <a:pt x="1193263" y="2822771"/>
                </a:cubicBezTo>
                <a:cubicBezTo>
                  <a:pt x="1292500" y="2831631"/>
                  <a:pt x="1400598" y="2769609"/>
                  <a:pt x="1490975" y="2748344"/>
                </a:cubicBezTo>
                <a:cubicBezTo>
                  <a:pt x="1581352" y="2727079"/>
                  <a:pt x="1666412" y="2732395"/>
                  <a:pt x="1735524" y="2695181"/>
                </a:cubicBezTo>
                <a:cubicBezTo>
                  <a:pt x="1804636" y="2657967"/>
                  <a:pt x="1871975" y="2599488"/>
                  <a:pt x="1905645" y="2525060"/>
                </a:cubicBezTo>
                <a:cubicBezTo>
                  <a:pt x="1939315" y="2450632"/>
                  <a:pt x="1898556" y="2317725"/>
                  <a:pt x="1937542" y="2248613"/>
                </a:cubicBezTo>
                <a:cubicBezTo>
                  <a:pt x="1976528" y="2179501"/>
                  <a:pt x="2088170" y="2142288"/>
                  <a:pt x="2139561" y="2110390"/>
                </a:cubicBezTo>
                <a:cubicBezTo>
                  <a:pt x="2190952" y="2078492"/>
                  <a:pt x="2203357" y="2094441"/>
                  <a:pt x="2245887" y="2057227"/>
                </a:cubicBezTo>
                <a:cubicBezTo>
                  <a:pt x="2288417" y="2020013"/>
                  <a:pt x="2346896" y="1972166"/>
                  <a:pt x="2394742" y="1887106"/>
                </a:cubicBezTo>
                <a:cubicBezTo>
                  <a:pt x="2442588" y="1802046"/>
                  <a:pt x="2479803" y="1617748"/>
                  <a:pt x="2532966" y="1546864"/>
                </a:cubicBezTo>
                <a:cubicBezTo>
                  <a:pt x="2586129" y="1475980"/>
                  <a:pt x="2658784" y="1483069"/>
                  <a:pt x="2713719" y="1461804"/>
                </a:cubicBezTo>
                <a:cubicBezTo>
                  <a:pt x="2768654" y="1440539"/>
                  <a:pt x="2843082" y="1383832"/>
                  <a:pt x="2862575" y="1419274"/>
                </a:cubicBezTo>
                <a:cubicBezTo>
                  <a:pt x="2882068" y="1454716"/>
                  <a:pt x="2814728" y="1649646"/>
                  <a:pt x="2830677" y="1674455"/>
                </a:cubicBezTo>
                <a:cubicBezTo>
                  <a:pt x="2846626" y="1699264"/>
                  <a:pt x="2924598" y="1624837"/>
                  <a:pt x="2958268" y="1568130"/>
                </a:cubicBezTo>
                <a:cubicBezTo>
                  <a:pt x="2991938" y="1511423"/>
                  <a:pt x="2997254" y="1403325"/>
                  <a:pt x="3032696" y="1334213"/>
                </a:cubicBezTo>
                <a:cubicBezTo>
                  <a:pt x="3068138" y="1265101"/>
                  <a:pt x="3147882" y="1201306"/>
                  <a:pt x="3170919" y="1153460"/>
                </a:cubicBezTo>
                <a:cubicBezTo>
                  <a:pt x="3193956" y="1105614"/>
                  <a:pt x="3227626" y="1094980"/>
                  <a:pt x="3170919" y="1047134"/>
                </a:cubicBezTo>
                <a:cubicBezTo>
                  <a:pt x="3114212" y="999288"/>
                  <a:pt x="2945863" y="905367"/>
                  <a:pt x="2830677" y="866381"/>
                </a:cubicBezTo>
                <a:cubicBezTo>
                  <a:pt x="2715491" y="827395"/>
                  <a:pt x="2566635" y="855748"/>
                  <a:pt x="2479803" y="813218"/>
                </a:cubicBezTo>
                <a:cubicBezTo>
                  <a:pt x="2392971" y="770688"/>
                  <a:pt x="2350440" y="664362"/>
                  <a:pt x="2309682" y="611199"/>
                </a:cubicBezTo>
                <a:cubicBezTo>
                  <a:pt x="2268924" y="558036"/>
                  <a:pt x="2258291" y="540315"/>
                  <a:pt x="2235254" y="494241"/>
                </a:cubicBezTo>
                <a:cubicBezTo>
                  <a:pt x="2212217" y="448167"/>
                  <a:pt x="2148421" y="331208"/>
                  <a:pt x="2160826" y="3028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Rectangle 637"/>
          <p:cNvSpPr>
            <a:spLocks noChangeArrowheads="1"/>
          </p:cNvSpPr>
          <p:nvPr/>
        </p:nvSpPr>
        <p:spPr bwMode="auto">
          <a:xfrm rot="21420912">
            <a:off x="5489648" y="4719483"/>
            <a:ext cx="144270" cy="76944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685781"/>
            <a:r>
              <a:rPr lang="ru-RU" sz="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Rectangle 703"/>
          <p:cNvSpPr>
            <a:spLocks noChangeArrowheads="1"/>
          </p:cNvSpPr>
          <p:nvPr/>
        </p:nvSpPr>
        <p:spPr bwMode="auto">
          <a:xfrm rot="21420912">
            <a:off x="1401515" y="2782418"/>
            <a:ext cx="352661" cy="76944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685781"/>
            <a:r>
              <a:rPr lang="ru-RU" sz="5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Темрюкский</a:t>
            </a: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7" name="Прямая со стрелкой 256"/>
          <p:cNvCxnSpPr>
            <a:endCxn id="254" idx="3"/>
          </p:cNvCxnSpPr>
          <p:nvPr/>
        </p:nvCxnSpPr>
        <p:spPr>
          <a:xfrm flipH="1" flipV="1">
            <a:off x="5633820" y="4754199"/>
            <a:ext cx="1164560" cy="189013"/>
          </a:xfrm>
          <a:prstGeom prst="straightConnector1">
            <a:avLst/>
          </a:prstGeom>
          <a:solidFill>
            <a:srgbClr val="FF0000">
              <a:alpha val="58000"/>
            </a:srgbClr>
          </a:solidFill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259496" y="4482586"/>
            <a:ext cx="1947919" cy="2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43" tIns="85323" rIns="170643" bIns="85323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6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1" name="TextBox 10"/>
          <p:cNvSpPr txBox="1"/>
          <p:nvPr/>
        </p:nvSpPr>
        <p:spPr>
          <a:xfrm>
            <a:off x="4705395" y="4431823"/>
            <a:ext cx="1056103" cy="19235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1"/>
            <a:r>
              <a:rPr lang="ru-RU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322" name="TextBox 23"/>
          <p:cNvSpPr txBox="1"/>
          <p:nvPr/>
        </p:nvSpPr>
        <p:spPr>
          <a:xfrm>
            <a:off x="5146552" y="4547215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18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24" name="TextBox 23"/>
          <p:cNvSpPr txBox="1"/>
          <p:nvPr/>
        </p:nvSpPr>
        <p:spPr>
          <a:xfrm>
            <a:off x="4885566" y="4548944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7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28" name="TextBox 23"/>
          <p:cNvSpPr txBox="1"/>
          <p:nvPr/>
        </p:nvSpPr>
        <p:spPr>
          <a:xfrm>
            <a:off x="4903370" y="3146738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30" name="TextBox 23"/>
          <p:cNvSpPr txBox="1"/>
          <p:nvPr/>
        </p:nvSpPr>
        <p:spPr>
          <a:xfrm>
            <a:off x="4362351" y="3301355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23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32" name="TextBox 23"/>
          <p:cNvSpPr txBox="1"/>
          <p:nvPr/>
        </p:nvSpPr>
        <p:spPr>
          <a:xfrm>
            <a:off x="4079186" y="3293287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34" name="TextBox 23"/>
          <p:cNvSpPr txBox="1"/>
          <p:nvPr/>
        </p:nvSpPr>
        <p:spPr>
          <a:xfrm>
            <a:off x="3568516" y="3294056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19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336" name="TextBox 23"/>
          <p:cNvSpPr txBox="1"/>
          <p:nvPr/>
        </p:nvSpPr>
        <p:spPr>
          <a:xfrm>
            <a:off x="3306621" y="3286961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3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3567431" y="2917264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1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4143090" y="3886418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24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42" name="TextBox 23"/>
          <p:cNvSpPr txBox="1"/>
          <p:nvPr/>
        </p:nvSpPr>
        <p:spPr>
          <a:xfrm>
            <a:off x="3840505" y="3888019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10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45" name="TextBox 23"/>
          <p:cNvSpPr txBox="1"/>
          <p:nvPr/>
        </p:nvSpPr>
        <p:spPr>
          <a:xfrm>
            <a:off x="2885465" y="3551227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22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46" name="TextBox 23"/>
          <p:cNvSpPr txBox="1"/>
          <p:nvPr/>
        </p:nvSpPr>
        <p:spPr>
          <a:xfrm>
            <a:off x="2586911" y="3551227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3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49" name="TextBox 23"/>
          <p:cNvSpPr txBox="1"/>
          <p:nvPr/>
        </p:nvSpPr>
        <p:spPr>
          <a:xfrm>
            <a:off x="4788024" y="3787618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60" name="TextBox 10"/>
          <p:cNvSpPr txBox="1"/>
          <p:nvPr/>
        </p:nvSpPr>
        <p:spPr>
          <a:xfrm>
            <a:off x="725542" y="2463822"/>
            <a:ext cx="1154102" cy="19235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1"/>
            <a:r>
              <a:rPr lang="ru-RU" dirty="0" err="1">
                <a:solidFill>
                  <a:prstClr val="black"/>
                </a:solidFill>
              </a:rPr>
              <a:t>Тюмрюкский</a:t>
            </a:r>
            <a:r>
              <a:rPr lang="ru-RU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1244159" y="2547574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20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961017" y="2539504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</a:t>
            </a: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467" name="Полилиния 466"/>
          <p:cNvSpPr/>
          <p:nvPr/>
        </p:nvSpPr>
        <p:spPr>
          <a:xfrm>
            <a:off x="1817484" y="3370808"/>
            <a:ext cx="547734" cy="105877"/>
          </a:xfrm>
          <a:custGeom>
            <a:avLst/>
            <a:gdLst>
              <a:gd name="connsiteX0" fmla="*/ 0 w 452673"/>
              <a:gd name="connsiteY0" fmla="*/ 77624 h 141169"/>
              <a:gd name="connsiteX1" fmla="*/ 58847 w 452673"/>
              <a:gd name="connsiteY1" fmla="*/ 104784 h 141169"/>
              <a:gd name="connsiteX2" fmla="*/ 135802 w 452673"/>
              <a:gd name="connsiteY2" fmla="*/ 122891 h 141169"/>
              <a:gd name="connsiteX3" fmla="*/ 208230 w 452673"/>
              <a:gd name="connsiteY3" fmla="*/ 95731 h 141169"/>
              <a:gd name="connsiteX4" fmla="*/ 244443 w 452673"/>
              <a:gd name="connsiteY4" fmla="*/ 127418 h 141169"/>
              <a:gd name="connsiteX5" fmla="*/ 294237 w 452673"/>
              <a:gd name="connsiteY5" fmla="*/ 140998 h 141169"/>
              <a:gd name="connsiteX6" fmla="*/ 362138 w 452673"/>
              <a:gd name="connsiteY6" fmla="*/ 131945 h 141169"/>
              <a:gd name="connsiteX7" fmla="*/ 425513 w 452673"/>
              <a:gd name="connsiteY7" fmla="*/ 91204 h 141169"/>
              <a:gd name="connsiteX8" fmla="*/ 430039 w 452673"/>
              <a:gd name="connsiteY8" fmla="*/ 82151 h 141169"/>
              <a:gd name="connsiteX9" fmla="*/ 407406 w 452673"/>
              <a:gd name="connsiteY9" fmla="*/ 9723 h 141169"/>
              <a:gd name="connsiteX10" fmla="*/ 407406 w 452673"/>
              <a:gd name="connsiteY10" fmla="*/ 670 h 141169"/>
              <a:gd name="connsiteX11" fmla="*/ 452673 w 452673"/>
              <a:gd name="connsiteY11" fmla="*/ 670 h 141169"/>
              <a:gd name="connsiteX12" fmla="*/ 452673 w 452673"/>
              <a:gd name="connsiteY12" fmla="*/ 670 h 14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673" h="141169">
                <a:moveTo>
                  <a:pt x="0" y="77624"/>
                </a:moveTo>
                <a:cubicBezTo>
                  <a:pt x="18106" y="87432"/>
                  <a:pt x="36213" y="97240"/>
                  <a:pt x="58847" y="104784"/>
                </a:cubicBezTo>
                <a:cubicBezTo>
                  <a:pt x="81481" y="112329"/>
                  <a:pt x="110905" y="124400"/>
                  <a:pt x="135802" y="122891"/>
                </a:cubicBezTo>
                <a:cubicBezTo>
                  <a:pt x="160699" y="121382"/>
                  <a:pt x="190123" y="94977"/>
                  <a:pt x="208230" y="95731"/>
                </a:cubicBezTo>
                <a:cubicBezTo>
                  <a:pt x="226337" y="96485"/>
                  <a:pt x="230109" y="119874"/>
                  <a:pt x="244443" y="127418"/>
                </a:cubicBezTo>
                <a:cubicBezTo>
                  <a:pt x="258778" y="134963"/>
                  <a:pt x="274621" y="140244"/>
                  <a:pt x="294237" y="140998"/>
                </a:cubicBezTo>
                <a:cubicBezTo>
                  <a:pt x="313853" y="141752"/>
                  <a:pt x="340259" y="140244"/>
                  <a:pt x="362138" y="131945"/>
                </a:cubicBezTo>
                <a:cubicBezTo>
                  <a:pt x="384017" y="123646"/>
                  <a:pt x="414196" y="99503"/>
                  <a:pt x="425513" y="91204"/>
                </a:cubicBezTo>
                <a:cubicBezTo>
                  <a:pt x="436830" y="82905"/>
                  <a:pt x="433057" y="95731"/>
                  <a:pt x="430039" y="82151"/>
                </a:cubicBezTo>
                <a:cubicBezTo>
                  <a:pt x="427021" y="68571"/>
                  <a:pt x="411178" y="23303"/>
                  <a:pt x="407406" y="9723"/>
                </a:cubicBezTo>
                <a:cubicBezTo>
                  <a:pt x="403634" y="-3857"/>
                  <a:pt x="399862" y="2179"/>
                  <a:pt x="407406" y="670"/>
                </a:cubicBezTo>
                <a:cubicBezTo>
                  <a:pt x="414950" y="-839"/>
                  <a:pt x="452673" y="670"/>
                  <a:pt x="452673" y="670"/>
                </a:cubicBezTo>
                <a:lnTo>
                  <a:pt x="452673" y="670"/>
                </a:lnTo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1"/>
            <a:endParaRPr lang="ru-RU" sz="600">
              <a:solidFill>
                <a:prstClr val="white"/>
              </a:solidFill>
            </a:endParaRPr>
          </a:p>
        </p:txBody>
      </p:sp>
      <p:sp>
        <p:nvSpPr>
          <p:cNvPr id="472" name="TextBox 23"/>
          <p:cNvSpPr txBox="1"/>
          <p:nvPr/>
        </p:nvSpPr>
        <p:spPr>
          <a:xfrm>
            <a:off x="1453951" y="2924320"/>
            <a:ext cx="473869" cy="161583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 smtClean="0">
                <a:solidFill>
                  <a:prstClr val="black"/>
                </a:solidFill>
              </a:rPr>
              <a:t>21</a:t>
            </a:r>
            <a:endParaRPr lang="ru-RU" sz="600" dirty="0">
              <a:solidFill>
                <a:prstClr val="black"/>
              </a:solidFill>
            </a:endParaRPr>
          </a:p>
        </p:txBody>
      </p:sp>
      <p:graphicFrame>
        <p:nvGraphicFramePr>
          <p:cNvPr id="9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30382"/>
              </p:ext>
            </p:extLst>
          </p:nvPr>
        </p:nvGraphicFramePr>
        <p:xfrm>
          <a:off x="7492380" y="685141"/>
          <a:ext cx="1559423" cy="567042"/>
        </p:xfrm>
        <a:graphic>
          <a:graphicData uri="http://schemas.openxmlformats.org/drawingml/2006/table">
            <a:tbl>
              <a:tblPr/>
              <a:tblGrid>
                <a:gridCol w="1055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5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30098" marR="30098" marT="14966" marB="1496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3194587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6224536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4817800" y="3082864"/>
            <a:ext cx="1980580" cy="1459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900" i="1" dirty="0" smtClean="0">
                <a:latin typeface="Times New Roman" pitchFamily="18" charset="0"/>
                <a:cs typeface="Times New Roman" pitchFamily="18" charset="0"/>
              </a:rPr>
              <a:t>Порывы ветра </a:t>
            </a:r>
            <a:endParaRPr lang="ru-RU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4"/>
          <p:cNvSpPr txBox="1">
            <a:spLocks noChangeArrowheads="1"/>
          </p:cNvSpPr>
          <p:nvPr/>
        </p:nvSpPr>
        <p:spPr bwMode="auto">
          <a:xfrm>
            <a:off x="65388" y="4358845"/>
            <a:ext cx="5081164" cy="2229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Силы и средства спланированные для ликвидации последствий прохождения комплекса неблагоприятных метеоявлений </a:t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" y="4458559"/>
            <a:ext cx="5107004" cy="70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8066168" y="3097144"/>
            <a:ext cx="990290" cy="1459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900" i="1" dirty="0" smtClean="0">
                <a:latin typeface="Times New Roman" pitchFamily="18" charset="0"/>
                <a:cs typeface="Times New Roman" pitchFamily="18" charset="0"/>
              </a:rPr>
              <a:t>Порывы ветра </a:t>
            </a:r>
            <a:endParaRPr lang="ru-RU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52" y="0"/>
            <a:ext cx="9124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ПРОХОЖДЕНИЯ КОМПЛЕКСА ОПАСНЫХ МЕТЕОЯВЛЕНИЙ ПО ТЕРРИТОРИИ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НА 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28.02.2020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22"/>
          <p:cNvSpPr txBox="1">
            <a:spLocks noChangeArrowheads="1"/>
          </p:cNvSpPr>
          <p:nvPr/>
        </p:nvSpPr>
        <p:spPr bwMode="auto">
          <a:xfrm>
            <a:off x="5269057" y="2849745"/>
            <a:ext cx="1179632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/>
              <a:t>Анапа</a:t>
            </a:r>
            <a:endParaRPr lang="ru-RU" altLang="ru-RU" sz="1000" dirty="0"/>
          </a:p>
        </p:txBody>
      </p:sp>
      <p:sp>
        <p:nvSpPr>
          <p:cNvPr id="119" name="Text Box 22"/>
          <p:cNvSpPr txBox="1">
            <a:spLocks noChangeArrowheads="1"/>
          </p:cNvSpPr>
          <p:nvPr/>
        </p:nvSpPr>
        <p:spPr bwMode="auto">
          <a:xfrm>
            <a:off x="7558841" y="2848519"/>
            <a:ext cx="1014654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/>
              <a:t>Новороссийск</a:t>
            </a:r>
            <a:endParaRPr lang="ru-RU" altLang="ru-RU" sz="1000" dirty="0"/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37526" y="2133396"/>
            <a:ext cx="2932014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 Росгидромета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Краснодарском крае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ожидается усиление ветра днем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м/с, местами порывы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13-18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м/с,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Черноморском побережье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местами порывы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м/с.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078093"/>
            <a:ext cx="1733466" cy="1231031"/>
          </a:xfrm>
          <a:prstGeom prst="rect">
            <a:avLst/>
          </a:prstGeom>
          <a:ln w="15875" cmpd="sng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78094"/>
            <a:ext cx="1771650" cy="1231030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" y="477124"/>
            <a:ext cx="1779958" cy="146740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39864" y="474094"/>
            <a:ext cx="1777620" cy="2704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800" b="1" dirty="0" smtClean="0"/>
              <a:t>ПРОГНОЗ ВЫПАДЕНИЯ ОСАДКОВ </a:t>
            </a:r>
            <a:r>
              <a:rPr lang="ru-RU" altLang="ru-RU" sz="800" b="1" dirty="0" smtClean="0"/>
              <a:t>27.02.2020 </a:t>
            </a:r>
            <a:endParaRPr lang="ru-RU" altLang="ru-RU" sz="8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35" y="477124"/>
            <a:ext cx="1818148" cy="146740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3743635" y="474094"/>
            <a:ext cx="1818148" cy="2704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800" b="1" dirty="0" smtClean="0"/>
              <a:t>ПРОГНОЗ ВЫПАДЕНИЯ ОСАДКОВ </a:t>
            </a:r>
            <a:r>
              <a:rPr lang="ru-RU" altLang="ru-RU" sz="800" b="1" dirty="0" smtClean="0"/>
              <a:t>28.02.2020 </a:t>
            </a:r>
            <a:endParaRPr lang="ru-RU" altLang="ru-RU" sz="8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4" y="478573"/>
            <a:ext cx="1764958" cy="1465956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0" name="Text Box 22"/>
          <p:cNvSpPr txBox="1">
            <a:spLocks noChangeArrowheads="1"/>
          </p:cNvSpPr>
          <p:nvPr/>
        </p:nvSpPr>
        <p:spPr bwMode="auto">
          <a:xfrm>
            <a:off x="1879644" y="474095"/>
            <a:ext cx="1764958" cy="2704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800" b="1" dirty="0" smtClean="0"/>
              <a:t>ПРОГНОЗ ПОРЫВОВ ВЕТРА </a:t>
            </a:r>
            <a:r>
              <a:rPr lang="ru-RU" altLang="ru-RU" sz="800" b="1" dirty="0" smtClean="0"/>
              <a:t>27.02.2020 </a:t>
            </a:r>
            <a:endParaRPr lang="ru-RU" altLang="ru-RU" sz="8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23" y="477124"/>
            <a:ext cx="1778149" cy="1467405"/>
          </a:xfrm>
          <a:prstGeom prst="rect">
            <a:avLst/>
          </a:prstGeom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5635824" y="478573"/>
            <a:ext cx="1778148" cy="2704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800" b="1" dirty="0" smtClean="0"/>
              <a:t>ПРОГНОЗ ПОРЫВОВ ВЕТРА </a:t>
            </a:r>
            <a:r>
              <a:rPr lang="ru-RU" altLang="ru-RU" sz="800" b="1" dirty="0" smtClean="0"/>
              <a:t>28.02.2020 </a:t>
            </a:r>
            <a:endParaRPr lang="ru-RU" altLang="ru-RU" sz="800" b="1" dirty="0"/>
          </a:p>
        </p:txBody>
      </p:sp>
    </p:spTree>
    <p:extLst>
      <p:ext uri="{BB962C8B-B14F-4D97-AF65-F5344CB8AC3E}">
        <p14:creationId xmlns:p14="http://schemas.microsoft.com/office/powerpoint/2010/main" val="38826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609891"/>
            <a:ext cx="9144001" cy="4558476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7602"/>
            <a:ext cx="9144000" cy="623546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6" tIns="33594" rIns="67186" bIns="33594" anchor="ctr"/>
          <a:lstStyle>
            <a:defPPr>
              <a:defRPr lang="ru-RU"/>
            </a:defPPr>
            <a:lvl1pPr algn="ctr" defTabSz="779252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МАТЕРИАЛЫ ПО ОСАДКАМ И ПОРЫВАМ ВЕТРА НА </a:t>
            </a:r>
            <a:r>
              <a:rPr lang="ru-RU" dirty="0" smtClean="0"/>
              <a:t>ТЕРРИТОРИИ</a:t>
            </a:r>
            <a:endParaRPr lang="ru-RU" dirty="0"/>
          </a:p>
          <a:p>
            <a:r>
              <a:rPr lang="ru-RU" dirty="0"/>
              <a:t>КРАСНОДАРСКОГО КРАЯ (РИСК НАРУШЕНИЯ ЭЛЕКТРОСНАБЖЕНИЯ НА </a:t>
            </a:r>
            <a:r>
              <a:rPr lang="ru-RU" dirty="0" smtClean="0"/>
              <a:t>28.02.2020 </a:t>
            </a:r>
            <a:r>
              <a:rPr lang="ru-RU" dirty="0"/>
              <a:t>г.)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1266825" y="2850356"/>
            <a:ext cx="5600700" cy="2314575"/>
          </a:xfrm>
          <a:custGeom>
            <a:avLst/>
            <a:gdLst>
              <a:gd name="connsiteX0" fmla="*/ 0 w 5600700"/>
              <a:gd name="connsiteY0" fmla="*/ 219075 h 3086100"/>
              <a:gd name="connsiteX1" fmla="*/ 0 w 5600700"/>
              <a:gd name="connsiteY1" fmla="*/ 219075 h 3086100"/>
              <a:gd name="connsiteX2" fmla="*/ 114300 w 5600700"/>
              <a:gd name="connsiteY2" fmla="*/ 180975 h 3086100"/>
              <a:gd name="connsiteX3" fmla="*/ 142875 w 5600700"/>
              <a:gd name="connsiteY3" fmla="*/ 171450 h 3086100"/>
              <a:gd name="connsiteX4" fmla="*/ 171450 w 5600700"/>
              <a:gd name="connsiteY4" fmla="*/ 142875 h 3086100"/>
              <a:gd name="connsiteX5" fmla="*/ 209550 w 5600700"/>
              <a:gd name="connsiteY5" fmla="*/ 133350 h 3086100"/>
              <a:gd name="connsiteX6" fmla="*/ 247650 w 5600700"/>
              <a:gd name="connsiteY6" fmla="*/ 114300 h 3086100"/>
              <a:gd name="connsiteX7" fmla="*/ 333375 w 5600700"/>
              <a:gd name="connsiteY7" fmla="*/ 66675 h 3086100"/>
              <a:gd name="connsiteX8" fmla="*/ 533400 w 5600700"/>
              <a:gd name="connsiteY8" fmla="*/ 57150 h 3086100"/>
              <a:gd name="connsiteX9" fmla="*/ 590550 w 5600700"/>
              <a:gd name="connsiteY9" fmla="*/ 28575 h 3086100"/>
              <a:gd name="connsiteX10" fmla="*/ 666750 w 5600700"/>
              <a:gd name="connsiteY10" fmla="*/ 0 h 3086100"/>
              <a:gd name="connsiteX11" fmla="*/ 809625 w 5600700"/>
              <a:gd name="connsiteY11" fmla="*/ 9525 h 3086100"/>
              <a:gd name="connsiteX12" fmla="*/ 885825 w 5600700"/>
              <a:gd name="connsiteY12" fmla="*/ 47625 h 3086100"/>
              <a:gd name="connsiteX13" fmla="*/ 1028700 w 5600700"/>
              <a:gd name="connsiteY13" fmla="*/ 57150 h 3086100"/>
              <a:gd name="connsiteX14" fmla="*/ 1085850 w 5600700"/>
              <a:gd name="connsiteY14" fmla="*/ 95250 h 3086100"/>
              <a:gd name="connsiteX15" fmla="*/ 1114425 w 5600700"/>
              <a:gd name="connsiteY15" fmla="*/ 114300 h 3086100"/>
              <a:gd name="connsiteX16" fmla="*/ 1133475 w 5600700"/>
              <a:gd name="connsiteY16" fmla="*/ 142875 h 3086100"/>
              <a:gd name="connsiteX17" fmla="*/ 1152525 w 5600700"/>
              <a:gd name="connsiteY17" fmla="*/ 209550 h 3086100"/>
              <a:gd name="connsiteX18" fmla="*/ 1171575 w 5600700"/>
              <a:gd name="connsiteY18" fmla="*/ 238125 h 3086100"/>
              <a:gd name="connsiteX19" fmla="*/ 1181100 w 5600700"/>
              <a:gd name="connsiteY19" fmla="*/ 276225 h 3086100"/>
              <a:gd name="connsiteX20" fmla="*/ 1209675 w 5600700"/>
              <a:gd name="connsiteY20" fmla="*/ 304800 h 3086100"/>
              <a:gd name="connsiteX21" fmla="*/ 1304925 w 5600700"/>
              <a:gd name="connsiteY21" fmla="*/ 371475 h 3086100"/>
              <a:gd name="connsiteX22" fmla="*/ 1352550 w 5600700"/>
              <a:gd name="connsiteY22" fmla="*/ 381000 h 3086100"/>
              <a:gd name="connsiteX23" fmla="*/ 1409700 w 5600700"/>
              <a:gd name="connsiteY23" fmla="*/ 409575 h 3086100"/>
              <a:gd name="connsiteX24" fmla="*/ 1447800 w 5600700"/>
              <a:gd name="connsiteY24" fmla="*/ 495300 h 3086100"/>
              <a:gd name="connsiteX25" fmla="*/ 1457325 w 5600700"/>
              <a:gd name="connsiteY25" fmla="*/ 523875 h 3086100"/>
              <a:gd name="connsiteX26" fmla="*/ 1514475 w 5600700"/>
              <a:gd name="connsiteY26" fmla="*/ 581025 h 3086100"/>
              <a:gd name="connsiteX27" fmla="*/ 1638300 w 5600700"/>
              <a:gd name="connsiteY27" fmla="*/ 571500 h 3086100"/>
              <a:gd name="connsiteX28" fmla="*/ 1647825 w 5600700"/>
              <a:gd name="connsiteY28" fmla="*/ 609600 h 3086100"/>
              <a:gd name="connsiteX29" fmla="*/ 1695450 w 5600700"/>
              <a:gd name="connsiteY29" fmla="*/ 657225 h 3086100"/>
              <a:gd name="connsiteX30" fmla="*/ 1790700 w 5600700"/>
              <a:gd name="connsiteY30" fmla="*/ 695325 h 3086100"/>
              <a:gd name="connsiteX31" fmla="*/ 1819275 w 5600700"/>
              <a:gd name="connsiteY31" fmla="*/ 704850 h 3086100"/>
              <a:gd name="connsiteX32" fmla="*/ 1876425 w 5600700"/>
              <a:gd name="connsiteY32" fmla="*/ 733425 h 3086100"/>
              <a:gd name="connsiteX33" fmla="*/ 1933575 w 5600700"/>
              <a:gd name="connsiteY33" fmla="*/ 762000 h 3086100"/>
              <a:gd name="connsiteX34" fmla="*/ 2143125 w 5600700"/>
              <a:gd name="connsiteY34" fmla="*/ 762000 h 3086100"/>
              <a:gd name="connsiteX35" fmla="*/ 2181225 w 5600700"/>
              <a:gd name="connsiteY35" fmla="*/ 790575 h 3086100"/>
              <a:gd name="connsiteX36" fmla="*/ 2238375 w 5600700"/>
              <a:gd name="connsiteY36" fmla="*/ 857250 h 3086100"/>
              <a:gd name="connsiteX37" fmla="*/ 2247900 w 5600700"/>
              <a:gd name="connsiteY37" fmla="*/ 933450 h 3086100"/>
              <a:gd name="connsiteX38" fmla="*/ 2276475 w 5600700"/>
              <a:gd name="connsiteY38" fmla="*/ 952500 h 3086100"/>
              <a:gd name="connsiteX39" fmla="*/ 2381250 w 5600700"/>
              <a:gd name="connsiteY39" fmla="*/ 971550 h 3086100"/>
              <a:gd name="connsiteX40" fmla="*/ 2390775 w 5600700"/>
              <a:gd name="connsiteY40" fmla="*/ 1047750 h 3086100"/>
              <a:gd name="connsiteX41" fmla="*/ 2419350 w 5600700"/>
              <a:gd name="connsiteY41" fmla="*/ 1066800 h 3086100"/>
              <a:gd name="connsiteX42" fmla="*/ 2543175 w 5600700"/>
              <a:gd name="connsiteY42" fmla="*/ 1057275 h 3086100"/>
              <a:gd name="connsiteX43" fmla="*/ 2581275 w 5600700"/>
              <a:gd name="connsiteY43" fmla="*/ 1076325 h 3086100"/>
              <a:gd name="connsiteX44" fmla="*/ 2609850 w 5600700"/>
              <a:gd name="connsiteY44" fmla="*/ 1114425 h 3086100"/>
              <a:gd name="connsiteX45" fmla="*/ 2638425 w 5600700"/>
              <a:gd name="connsiteY45" fmla="*/ 1133475 h 3086100"/>
              <a:gd name="connsiteX46" fmla="*/ 2695575 w 5600700"/>
              <a:gd name="connsiteY46" fmla="*/ 1171575 h 3086100"/>
              <a:gd name="connsiteX47" fmla="*/ 2781300 w 5600700"/>
              <a:gd name="connsiteY47" fmla="*/ 1143000 h 3086100"/>
              <a:gd name="connsiteX48" fmla="*/ 2838450 w 5600700"/>
              <a:gd name="connsiteY48" fmla="*/ 1104900 h 3086100"/>
              <a:gd name="connsiteX49" fmla="*/ 2924175 w 5600700"/>
              <a:gd name="connsiteY49" fmla="*/ 1152525 h 3086100"/>
              <a:gd name="connsiteX50" fmla="*/ 2952750 w 5600700"/>
              <a:gd name="connsiteY50" fmla="*/ 1162050 h 3086100"/>
              <a:gd name="connsiteX51" fmla="*/ 2981325 w 5600700"/>
              <a:gd name="connsiteY51" fmla="*/ 1181100 h 3086100"/>
              <a:gd name="connsiteX52" fmla="*/ 2990850 w 5600700"/>
              <a:gd name="connsiteY52" fmla="*/ 1209675 h 3086100"/>
              <a:gd name="connsiteX53" fmla="*/ 3143250 w 5600700"/>
              <a:gd name="connsiteY53" fmla="*/ 1257300 h 3086100"/>
              <a:gd name="connsiteX54" fmla="*/ 3219450 w 5600700"/>
              <a:gd name="connsiteY54" fmla="*/ 1285875 h 3086100"/>
              <a:gd name="connsiteX55" fmla="*/ 3248025 w 5600700"/>
              <a:gd name="connsiteY55" fmla="*/ 1343025 h 3086100"/>
              <a:gd name="connsiteX56" fmla="*/ 3381375 w 5600700"/>
              <a:gd name="connsiteY56" fmla="*/ 1333500 h 3086100"/>
              <a:gd name="connsiteX57" fmla="*/ 3400425 w 5600700"/>
              <a:gd name="connsiteY57" fmla="*/ 1362075 h 3086100"/>
              <a:gd name="connsiteX58" fmla="*/ 3419475 w 5600700"/>
              <a:gd name="connsiteY58" fmla="*/ 1438275 h 3086100"/>
              <a:gd name="connsiteX59" fmla="*/ 3438525 w 5600700"/>
              <a:gd name="connsiteY59" fmla="*/ 1466850 h 3086100"/>
              <a:gd name="connsiteX60" fmla="*/ 3448050 w 5600700"/>
              <a:gd name="connsiteY60" fmla="*/ 1495425 h 3086100"/>
              <a:gd name="connsiteX61" fmla="*/ 3524250 w 5600700"/>
              <a:gd name="connsiteY61" fmla="*/ 1581150 h 3086100"/>
              <a:gd name="connsiteX62" fmla="*/ 3581400 w 5600700"/>
              <a:gd name="connsiteY62" fmla="*/ 1590675 h 3086100"/>
              <a:gd name="connsiteX63" fmla="*/ 3638550 w 5600700"/>
              <a:gd name="connsiteY63" fmla="*/ 1647825 h 3086100"/>
              <a:gd name="connsiteX64" fmla="*/ 3695700 w 5600700"/>
              <a:gd name="connsiteY64" fmla="*/ 1685925 h 3086100"/>
              <a:gd name="connsiteX65" fmla="*/ 3771900 w 5600700"/>
              <a:gd name="connsiteY65" fmla="*/ 1771650 h 3086100"/>
              <a:gd name="connsiteX66" fmla="*/ 3800475 w 5600700"/>
              <a:gd name="connsiteY66" fmla="*/ 1800225 h 3086100"/>
              <a:gd name="connsiteX67" fmla="*/ 3810000 w 5600700"/>
              <a:gd name="connsiteY67" fmla="*/ 1828800 h 3086100"/>
              <a:gd name="connsiteX68" fmla="*/ 3952875 w 5600700"/>
              <a:gd name="connsiteY68" fmla="*/ 1943100 h 3086100"/>
              <a:gd name="connsiteX69" fmla="*/ 3962400 w 5600700"/>
              <a:gd name="connsiteY69" fmla="*/ 1971675 h 3086100"/>
              <a:gd name="connsiteX70" fmla="*/ 3971925 w 5600700"/>
              <a:gd name="connsiteY70" fmla="*/ 2028825 h 3086100"/>
              <a:gd name="connsiteX71" fmla="*/ 4000500 w 5600700"/>
              <a:gd name="connsiteY71" fmla="*/ 2057400 h 3086100"/>
              <a:gd name="connsiteX72" fmla="*/ 4171950 w 5600700"/>
              <a:gd name="connsiteY72" fmla="*/ 2066925 h 3086100"/>
              <a:gd name="connsiteX73" fmla="*/ 4162425 w 5600700"/>
              <a:gd name="connsiteY73" fmla="*/ 2124075 h 3086100"/>
              <a:gd name="connsiteX74" fmla="*/ 4152900 w 5600700"/>
              <a:gd name="connsiteY74" fmla="*/ 2152650 h 3086100"/>
              <a:gd name="connsiteX75" fmla="*/ 4162425 w 5600700"/>
              <a:gd name="connsiteY75" fmla="*/ 2190750 h 3086100"/>
              <a:gd name="connsiteX76" fmla="*/ 4295775 w 5600700"/>
              <a:gd name="connsiteY76" fmla="*/ 2181225 h 3086100"/>
              <a:gd name="connsiteX77" fmla="*/ 4314825 w 5600700"/>
              <a:gd name="connsiteY77" fmla="*/ 2209800 h 3086100"/>
              <a:gd name="connsiteX78" fmla="*/ 4381500 w 5600700"/>
              <a:gd name="connsiteY78" fmla="*/ 2266950 h 3086100"/>
              <a:gd name="connsiteX79" fmla="*/ 4505325 w 5600700"/>
              <a:gd name="connsiteY79" fmla="*/ 2286000 h 3086100"/>
              <a:gd name="connsiteX80" fmla="*/ 4533900 w 5600700"/>
              <a:gd name="connsiteY80" fmla="*/ 2314575 h 3086100"/>
              <a:gd name="connsiteX81" fmla="*/ 4562475 w 5600700"/>
              <a:gd name="connsiteY81" fmla="*/ 2324100 h 3086100"/>
              <a:gd name="connsiteX82" fmla="*/ 4572000 w 5600700"/>
              <a:gd name="connsiteY82" fmla="*/ 2352675 h 3086100"/>
              <a:gd name="connsiteX83" fmla="*/ 4600575 w 5600700"/>
              <a:gd name="connsiteY83" fmla="*/ 2381250 h 3086100"/>
              <a:gd name="connsiteX84" fmla="*/ 4648200 w 5600700"/>
              <a:gd name="connsiteY84" fmla="*/ 2428875 h 3086100"/>
              <a:gd name="connsiteX85" fmla="*/ 4819650 w 5600700"/>
              <a:gd name="connsiteY85" fmla="*/ 2428875 h 3086100"/>
              <a:gd name="connsiteX86" fmla="*/ 4838700 w 5600700"/>
              <a:gd name="connsiteY86" fmla="*/ 2457450 h 3086100"/>
              <a:gd name="connsiteX87" fmla="*/ 4848225 w 5600700"/>
              <a:gd name="connsiteY87" fmla="*/ 2524125 h 3086100"/>
              <a:gd name="connsiteX88" fmla="*/ 4867275 w 5600700"/>
              <a:gd name="connsiteY88" fmla="*/ 2552700 h 3086100"/>
              <a:gd name="connsiteX89" fmla="*/ 4895850 w 5600700"/>
              <a:gd name="connsiteY89" fmla="*/ 2562225 h 3086100"/>
              <a:gd name="connsiteX90" fmla="*/ 4981575 w 5600700"/>
              <a:gd name="connsiteY90" fmla="*/ 2581275 h 3086100"/>
              <a:gd name="connsiteX91" fmla="*/ 5010150 w 5600700"/>
              <a:gd name="connsiteY91" fmla="*/ 2600325 h 3086100"/>
              <a:gd name="connsiteX92" fmla="*/ 5067300 w 5600700"/>
              <a:gd name="connsiteY92" fmla="*/ 2657475 h 3086100"/>
              <a:gd name="connsiteX93" fmla="*/ 5391150 w 5600700"/>
              <a:gd name="connsiteY93" fmla="*/ 2657475 h 3086100"/>
              <a:gd name="connsiteX94" fmla="*/ 5419725 w 5600700"/>
              <a:gd name="connsiteY94" fmla="*/ 2676525 h 3086100"/>
              <a:gd name="connsiteX95" fmla="*/ 5448300 w 5600700"/>
              <a:gd name="connsiteY95" fmla="*/ 2705100 h 3086100"/>
              <a:gd name="connsiteX96" fmla="*/ 5467350 w 5600700"/>
              <a:gd name="connsiteY96" fmla="*/ 2743200 h 3086100"/>
              <a:gd name="connsiteX97" fmla="*/ 5486400 w 5600700"/>
              <a:gd name="connsiteY97" fmla="*/ 2771775 h 3086100"/>
              <a:gd name="connsiteX98" fmla="*/ 5495925 w 5600700"/>
              <a:gd name="connsiteY98" fmla="*/ 2809875 h 3086100"/>
              <a:gd name="connsiteX99" fmla="*/ 5553075 w 5600700"/>
              <a:gd name="connsiteY99" fmla="*/ 2847975 h 3086100"/>
              <a:gd name="connsiteX100" fmla="*/ 5581650 w 5600700"/>
              <a:gd name="connsiteY100" fmla="*/ 2867025 h 3086100"/>
              <a:gd name="connsiteX101" fmla="*/ 5591175 w 5600700"/>
              <a:gd name="connsiteY101" fmla="*/ 2914650 h 3086100"/>
              <a:gd name="connsiteX102" fmla="*/ 5600700 w 5600700"/>
              <a:gd name="connsiteY102" fmla="*/ 2943225 h 3086100"/>
              <a:gd name="connsiteX103" fmla="*/ 5562600 w 5600700"/>
              <a:gd name="connsiteY103" fmla="*/ 2990850 h 3086100"/>
              <a:gd name="connsiteX104" fmla="*/ 5514975 w 5600700"/>
              <a:gd name="connsiteY104" fmla="*/ 3000375 h 3086100"/>
              <a:gd name="connsiteX105" fmla="*/ 5191125 w 5600700"/>
              <a:gd name="connsiteY105" fmla="*/ 2990850 h 3086100"/>
              <a:gd name="connsiteX106" fmla="*/ 5162550 w 5600700"/>
              <a:gd name="connsiteY106" fmla="*/ 2981325 h 3086100"/>
              <a:gd name="connsiteX107" fmla="*/ 5114925 w 5600700"/>
              <a:gd name="connsiteY107" fmla="*/ 2971800 h 3086100"/>
              <a:gd name="connsiteX108" fmla="*/ 5029200 w 5600700"/>
              <a:gd name="connsiteY108" fmla="*/ 2943225 h 3086100"/>
              <a:gd name="connsiteX109" fmla="*/ 5000625 w 5600700"/>
              <a:gd name="connsiteY109" fmla="*/ 2933700 h 3086100"/>
              <a:gd name="connsiteX110" fmla="*/ 4972050 w 5600700"/>
              <a:gd name="connsiteY110" fmla="*/ 2914650 h 3086100"/>
              <a:gd name="connsiteX111" fmla="*/ 4933950 w 5600700"/>
              <a:gd name="connsiteY111" fmla="*/ 2905125 h 3086100"/>
              <a:gd name="connsiteX112" fmla="*/ 4876800 w 5600700"/>
              <a:gd name="connsiteY112" fmla="*/ 2886075 h 3086100"/>
              <a:gd name="connsiteX113" fmla="*/ 4743450 w 5600700"/>
              <a:gd name="connsiteY113" fmla="*/ 2905125 h 3086100"/>
              <a:gd name="connsiteX114" fmla="*/ 4714875 w 5600700"/>
              <a:gd name="connsiteY114" fmla="*/ 2924175 h 3086100"/>
              <a:gd name="connsiteX115" fmla="*/ 4648200 w 5600700"/>
              <a:gd name="connsiteY115" fmla="*/ 2971800 h 3086100"/>
              <a:gd name="connsiteX116" fmla="*/ 4610100 w 5600700"/>
              <a:gd name="connsiteY116" fmla="*/ 3057525 h 3086100"/>
              <a:gd name="connsiteX117" fmla="*/ 4581525 w 5600700"/>
              <a:gd name="connsiteY117" fmla="*/ 3076575 h 3086100"/>
              <a:gd name="connsiteX118" fmla="*/ 4543425 w 5600700"/>
              <a:gd name="connsiteY118" fmla="*/ 3086100 h 3086100"/>
              <a:gd name="connsiteX119" fmla="*/ 4410075 w 5600700"/>
              <a:gd name="connsiteY119" fmla="*/ 3076575 h 3086100"/>
              <a:gd name="connsiteX120" fmla="*/ 4352925 w 5600700"/>
              <a:gd name="connsiteY120" fmla="*/ 3038475 h 3086100"/>
              <a:gd name="connsiteX121" fmla="*/ 4295775 w 5600700"/>
              <a:gd name="connsiteY121" fmla="*/ 3009900 h 3086100"/>
              <a:gd name="connsiteX122" fmla="*/ 4257675 w 5600700"/>
              <a:gd name="connsiteY122" fmla="*/ 3000375 h 3086100"/>
              <a:gd name="connsiteX123" fmla="*/ 4229100 w 5600700"/>
              <a:gd name="connsiteY123" fmla="*/ 2981325 h 3086100"/>
              <a:gd name="connsiteX124" fmla="*/ 4171950 w 5600700"/>
              <a:gd name="connsiteY124" fmla="*/ 2924175 h 3086100"/>
              <a:gd name="connsiteX125" fmla="*/ 4143375 w 5600700"/>
              <a:gd name="connsiteY125" fmla="*/ 2905125 h 3086100"/>
              <a:gd name="connsiteX126" fmla="*/ 4105275 w 5600700"/>
              <a:gd name="connsiteY126" fmla="*/ 2847975 h 3086100"/>
              <a:gd name="connsiteX127" fmla="*/ 4076700 w 5600700"/>
              <a:gd name="connsiteY127" fmla="*/ 2781300 h 3086100"/>
              <a:gd name="connsiteX128" fmla="*/ 4048125 w 5600700"/>
              <a:gd name="connsiteY128" fmla="*/ 2762250 h 3086100"/>
              <a:gd name="connsiteX129" fmla="*/ 4019550 w 5600700"/>
              <a:gd name="connsiteY129" fmla="*/ 2733675 h 3086100"/>
              <a:gd name="connsiteX130" fmla="*/ 3990975 w 5600700"/>
              <a:gd name="connsiteY130" fmla="*/ 2724150 h 3086100"/>
              <a:gd name="connsiteX131" fmla="*/ 3933825 w 5600700"/>
              <a:gd name="connsiteY131" fmla="*/ 2686050 h 3086100"/>
              <a:gd name="connsiteX132" fmla="*/ 3848100 w 5600700"/>
              <a:gd name="connsiteY132" fmla="*/ 2638425 h 3086100"/>
              <a:gd name="connsiteX133" fmla="*/ 3781425 w 5600700"/>
              <a:gd name="connsiteY133" fmla="*/ 2590800 h 3086100"/>
              <a:gd name="connsiteX134" fmla="*/ 3762375 w 5600700"/>
              <a:gd name="connsiteY134" fmla="*/ 2562225 h 3086100"/>
              <a:gd name="connsiteX135" fmla="*/ 3705225 w 5600700"/>
              <a:gd name="connsiteY135" fmla="*/ 2524125 h 3086100"/>
              <a:gd name="connsiteX136" fmla="*/ 3676650 w 5600700"/>
              <a:gd name="connsiteY136" fmla="*/ 2505075 h 3086100"/>
              <a:gd name="connsiteX137" fmla="*/ 3619500 w 5600700"/>
              <a:gd name="connsiteY137" fmla="*/ 2409825 h 3086100"/>
              <a:gd name="connsiteX138" fmla="*/ 3562350 w 5600700"/>
              <a:gd name="connsiteY138" fmla="*/ 2343150 h 3086100"/>
              <a:gd name="connsiteX139" fmla="*/ 3533775 w 5600700"/>
              <a:gd name="connsiteY139" fmla="*/ 2333625 h 3086100"/>
              <a:gd name="connsiteX140" fmla="*/ 3448050 w 5600700"/>
              <a:gd name="connsiteY140" fmla="*/ 2247900 h 3086100"/>
              <a:gd name="connsiteX141" fmla="*/ 3419475 w 5600700"/>
              <a:gd name="connsiteY141" fmla="*/ 2219325 h 3086100"/>
              <a:gd name="connsiteX142" fmla="*/ 3343275 w 5600700"/>
              <a:gd name="connsiteY142" fmla="*/ 2162175 h 3086100"/>
              <a:gd name="connsiteX143" fmla="*/ 3314700 w 5600700"/>
              <a:gd name="connsiteY143" fmla="*/ 2143125 h 3086100"/>
              <a:gd name="connsiteX144" fmla="*/ 3286125 w 5600700"/>
              <a:gd name="connsiteY144" fmla="*/ 2114550 h 3086100"/>
              <a:gd name="connsiteX145" fmla="*/ 3228975 w 5600700"/>
              <a:gd name="connsiteY145" fmla="*/ 2066925 h 3086100"/>
              <a:gd name="connsiteX146" fmla="*/ 3171825 w 5600700"/>
              <a:gd name="connsiteY146" fmla="*/ 1990725 h 3086100"/>
              <a:gd name="connsiteX147" fmla="*/ 3162300 w 5600700"/>
              <a:gd name="connsiteY147" fmla="*/ 1962150 h 3086100"/>
              <a:gd name="connsiteX148" fmla="*/ 3152775 w 5600700"/>
              <a:gd name="connsiteY148" fmla="*/ 1885950 h 3086100"/>
              <a:gd name="connsiteX149" fmla="*/ 3105150 w 5600700"/>
              <a:gd name="connsiteY149" fmla="*/ 1838325 h 3086100"/>
              <a:gd name="connsiteX150" fmla="*/ 3067050 w 5600700"/>
              <a:gd name="connsiteY150" fmla="*/ 1828800 h 3086100"/>
              <a:gd name="connsiteX151" fmla="*/ 3038475 w 5600700"/>
              <a:gd name="connsiteY151" fmla="*/ 1819275 h 3086100"/>
              <a:gd name="connsiteX152" fmla="*/ 2971800 w 5600700"/>
              <a:gd name="connsiteY152" fmla="*/ 1771650 h 3086100"/>
              <a:gd name="connsiteX153" fmla="*/ 2943225 w 5600700"/>
              <a:gd name="connsiteY153" fmla="*/ 1743075 h 3086100"/>
              <a:gd name="connsiteX154" fmla="*/ 2886075 w 5600700"/>
              <a:gd name="connsiteY154" fmla="*/ 1724025 h 3086100"/>
              <a:gd name="connsiteX155" fmla="*/ 2743200 w 5600700"/>
              <a:gd name="connsiteY155" fmla="*/ 1704975 h 3086100"/>
              <a:gd name="connsiteX156" fmla="*/ 2686050 w 5600700"/>
              <a:gd name="connsiteY156" fmla="*/ 1676400 h 3086100"/>
              <a:gd name="connsiteX157" fmla="*/ 2657475 w 5600700"/>
              <a:gd name="connsiteY157" fmla="*/ 1657350 h 3086100"/>
              <a:gd name="connsiteX158" fmla="*/ 2628900 w 5600700"/>
              <a:gd name="connsiteY158" fmla="*/ 1647825 h 3086100"/>
              <a:gd name="connsiteX159" fmla="*/ 2590800 w 5600700"/>
              <a:gd name="connsiteY159" fmla="*/ 1628775 h 3086100"/>
              <a:gd name="connsiteX160" fmla="*/ 2562225 w 5600700"/>
              <a:gd name="connsiteY160" fmla="*/ 1619250 h 3086100"/>
              <a:gd name="connsiteX161" fmla="*/ 2533650 w 5600700"/>
              <a:gd name="connsiteY161" fmla="*/ 1600200 h 3086100"/>
              <a:gd name="connsiteX162" fmla="*/ 2476500 w 5600700"/>
              <a:gd name="connsiteY162" fmla="*/ 1581150 h 3086100"/>
              <a:gd name="connsiteX163" fmla="*/ 2447925 w 5600700"/>
              <a:gd name="connsiteY163" fmla="*/ 1571625 h 3086100"/>
              <a:gd name="connsiteX164" fmla="*/ 2419350 w 5600700"/>
              <a:gd name="connsiteY164" fmla="*/ 1552575 h 3086100"/>
              <a:gd name="connsiteX165" fmla="*/ 2343150 w 5600700"/>
              <a:gd name="connsiteY165" fmla="*/ 1533525 h 3086100"/>
              <a:gd name="connsiteX166" fmla="*/ 2314575 w 5600700"/>
              <a:gd name="connsiteY166" fmla="*/ 1524000 h 3086100"/>
              <a:gd name="connsiteX167" fmla="*/ 2257425 w 5600700"/>
              <a:gd name="connsiteY167" fmla="*/ 1495425 h 3086100"/>
              <a:gd name="connsiteX168" fmla="*/ 2133600 w 5600700"/>
              <a:gd name="connsiteY168" fmla="*/ 1485900 h 3086100"/>
              <a:gd name="connsiteX169" fmla="*/ 2105025 w 5600700"/>
              <a:gd name="connsiteY169" fmla="*/ 1457325 h 3086100"/>
              <a:gd name="connsiteX170" fmla="*/ 2076450 w 5600700"/>
              <a:gd name="connsiteY170" fmla="*/ 1447800 h 3086100"/>
              <a:gd name="connsiteX171" fmla="*/ 2000250 w 5600700"/>
              <a:gd name="connsiteY171" fmla="*/ 1419225 h 3086100"/>
              <a:gd name="connsiteX172" fmla="*/ 1971675 w 5600700"/>
              <a:gd name="connsiteY172" fmla="*/ 1400175 h 3086100"/>
              <a:gd name="connsiteX173" fmla="*/ 1933575 w 5600700"/>
              <a:gd name="connsiteY173" fmla="*/ 1381125 h 3086100"/>
              <a:gd name="connsiteX174" fmla="*/ 1876425 w 5600700"/>
              <a:gd name="connsiteY174" fmla="*/ 1314450 h 3086100"/>
              <a:gd name="connsiteX175" fmla="*/ 1790700 w 5600700"/>
              <a:gd name="connsiteY175" fmla="*/ 1238250 h 3086100"/>
              <a:gd name="connsiteX176" fmla="*/ 1724025 w 5600700"/>
              <a:gd name="connsiteY176" fmla="*/ 1181100 h 3086100"/>
              <a:gd name="connsiteX177" fmla="*/ 1695450 w 5600700"/>
              <a:gd name="connsiteY177" fmla="*/ 1171575 h 3086100"/>
              <a:gd name="connsiteX178" fmla="*/ 1562100 w 5600700"/>
              <a:gd name="connsiteY178" fmla="*/ 1162050 h 3086100"/>
              <a:gd name="connsiteX179" fmla="*/ 1524000 w 5600700"/>
              <a:gd name="connsiteY179" fmla="*/ 962025 h 3086100"/>
              <a:gd name="connsiteX180" fmla="*/ 1504950 w 5600700"/>
              <a:gd name="connsiteY180" fmla="*/ 933450 h 3086100"/>
              <a:gd name="connsiteX181" fmla="*/ 1438275 w 5600700"/>
              <a:gd name="connsiteY181" fmla="*/ 866775 h 3086100"/>
              <a:gd name="connsiteX182" fmla="*/ 1381125 w 5600700"/>
              <a:gd name="connsiteY182" fmla="*/ 847725 h 3086100"/>
              <a:gd name="connsiteX183" fmla="*/ 1352550 w 5600700"/>
              <a:gd name="connsiteY183" fmla="*/ 838200 h 3086100"/>
              <a:gd name="connsiteX184" fmla="*/ 838200 w 5600700"/>
              <a:gd name="connsiteY184" fmla="*/ 828675 h 3086100"/>
              <a:gd name="connsiteX185" fmla="*/ 771525 w 5600700"/>
              <a:gd name="connsiteY185" fmla="*/ 809625 h 3086100"/>
              <a:gd name="connsiteX186" fmla="*/ 733425 w 5600700"/>
              <a:gd name="connsiteY186" fmla="*/ 800100 h 3086100"/>
              <a:gd name="connsiteX187" fmla="*/ 704850 w 5600700"/>
              <a:gd name="connsiteY187" fmla="*/ 781050 h 3086100"/>
              <a:gd name="connsiteX188" fmla="*/ 685800 w 5600700"/>
              <a:gd name="connsiteY188" fmla="*/ 723900 h 3086100"/>
              <a:gd name="connsiteX189" fmla="*/ 676275 w 5600700"/>
              <a:gd name="connsiteY189" fmla="*/ 695325 h 3086100"/>
              <a:gd name="connsiteX190" fmla="*/ 666750 w 5600700"/>
              <a:gd name="connsiteY190" fmla="*/ 666750 h 3086100"/>
              <a:gd name="connsiteX191" fmla="*/ 657225 w 5600700"/>
              <a:gd name="connsiteY191" fmla="*/ 638175 h 3086100"/>
              <a:gd name="connsiteX192" fmla="*/ 628650 w 5600700"/>
              <a:gd name="connsiteY192" fmla="*/ 609600 h 3086100"/>
              <a:gd name="connsiteX193" fmla="*/ 638175 w 5600700"/>
              <a:gd name="connsiteY193" fmla="*/ 552450 h 3086100"/>
              <a:gd name="connsiteX194" fmla="*/ 666750 w 5600700"/>
              <a:gd name="connsiteY194" fmla="*/ 542925 h 3086100"/>
              <a:gd name="connsiteX195" fmla="*/ 685800 w 5600700"/>
              <a:gd name="connsiteY195" fmla="*/ 514350 h 3086100"/>
              <a:gd name="connsiteX196" fmla="*/ 676275 w 5600700"/>
              <a:gd name="connsiteY196" fmla="*/ 466725 h 3086100"/>
              <a:gd name="connsiteX197" fmla="*/ 628650 w 5600700"/>
              <a:gd name="connsiteY197" fmla="*/ 409575 h 3086100"/>
              <a:gd name="connsiteX198" fmla="*/ 571500 w 5600700"/>
              <a:gd name="connsiteY198" fmla="*/ 390525 h 3086100"/>
              <a:gd name="connsiteX199" fmla="*/ 476250 w 5600700"/>
              <a:gd name="connsiteY199" fmla="*/ 361950 h 3086100"/>
              <a:gd name="connsiteX200" fmla="*/ 447675 w 5600700"/>
              <a:gd name="connsiteY200" fmla="*/ 342900 h 3086100"/>
              <a:gd name="connsiteX201" fmla="*/ 381000 w 5600700"/>
              <a:gd name="connsiteY201" fmla="*/ 333375 h 3086100"/>
              <a:gd name="connsiteX202" fmla="*/ 342900 w 5600700"/>
              <a:gd name="connsiteY202" fmla="*/ 323850 h 3086100"/>
              <a:gd name="connsiteX203" fmla="*/ 285750 w 5600700"/>
              <a:gd name="connsiteY203" fmla="*/ 304800 h 3086100"/>
              <a:gd name="connsiteX204" fmla="*/ 247650 w 5600700"/>
              <a:gd name="connsiteY204" fmla="*/ 295275 h 3086100"/>
              <a:gd name="connsiteX205" fmla="*/ 190500 w 5600700"/>
              <a:gd name="connsiteY205" fmla="*/ 276225 h 3086100"/>
              <a:gd name="connsiteX206" fmla="*/ 133350 w 5600700"/>
              <a:gd name="connsiteY206" fmla="*/ 238125 h 3086100"/>
              <a:gd name="connsiteX207" fmla="*/ 38100 w 5600700"/>
              <a:gd name="connsiteY207" fmla="*/ 209550 h 3086100"/>
              <a:gd name="connsiteX208" fmla="*/ 0 w 5600700"/>
              <a:gd name="connsiteY208" fmla="*/ 219075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5600700" h="3086100">
                <a:moveTo>
                  <a:pt x="0" y="219075"/>
                </a:moveTo>
                <a:lnTo>
                  <a:pt x="0" y="219075"/>
                </a:lnTo>
                <a:lnTo>
                  <a:pt x="114300" y="180975"/>
                </a:lnTo>
                <a:lnTo>
                  <a:pt x="142875" y="171450"/>
                </a:lnTo>
                <a:cubicBezTo>
                  <a:pt x="152400" y="161925"/>
                  <a:pt x="159754" y="149558"/>
                  <a:pt x="171450" y="142875"/>
                </a:cubicBezTo>
                <a:cubicBezTo>
                  <a:pt x="182816" y="136380"/>
                  <a:pt x="197293" y="137947"/>
                  <a:pt x="209550" y="133350"/>
                </a:cubicBezTo>
                <a:cubicBezTo>
                  <a:pt x="222845" y="128364"/>
                  <a:pt x="235474" y="121605"/>
                  <a:pt x="247650" y="114300"/>
                </a:cubicBezTo>
                <a:cubicBezTo>
                  <a:pt x="266110" y="103224"/>
                  <a:pt x="303710" y="69147"/>
                  <a:pt x="333375" y="66675"/>
                </a:cubicBezTo>
                <a:cubicBezTo>
                  <a:pt x="399895" y="61132"/>
                  <a:pt x="466725" y="60325"/>
                  <a:pt x="533400" y="57150"/>
                </a:cubicBezTo>
                <a:cubicBezTo>
                  <a:pt x="588314" y="20541"/>
                  <a:pt x="535341" y="52236"/>
                  <a:pt x="590550" y="28575"/>
                </a:cubicBezTo>
                <a:cubicBezTo>
                  <a:pt x="660282" y="-1310"/>
                  <a:pt x="596506" y="17561"/>
                  <a:pt x="666750" y="0"/>
                </a:cubicBezTo>
                <a:cubicBezTo>
                  <a:pt x="714375" y="3175"/>
                  <a:pt x="762984" y="-614"/>
                  <a:pt x="809625" y="9525"/>
                </a:cubicBezTo>
                <a:cubicBezTo>
                  <a:pt x="837375" y="15558"/>
                  <a:pt x="857490" y="45736"/>
                  <a:pt x="885825" y="47625"/>
                </a:cubicBezTo>
                <a:lnTo>
                  <a:pt x="1028700" y="57150"/>
                </a:lnTo>
                <a:lnTo>
                  <a:pt x="1085850" y="95250"/>
                </a:lnTo>
                <a:lnTo>
                  <a:pt x="1114425" y="114300"/>
                </a:lnTo>
                <a:cubicBezTo>
                  <a:pt x="1120775" y="123825"/>
                  <a:pt x="1128966" y="132353"/>
                  <a:pt x="1133475" y="142875"/>
                </a:cubicBezTo>
                <a:cubicBezTo>
                  <a:pt x="1151786" y="185601"/>
                  <a:pt x="1133989" y="172479"/>
                  <a:pt x="1152525" y="209550"/>
                </a:cubicBezTo>
                <a:cubicBezTo>
                  <a:pt x="1157645" y="219789"/>
                  <a:pt x="1165225" y="228600"/>
                  <a:pt x="1171575" y="238125"/>
                </a:cubicBezTo>
                <a:cubicBezTo>
                  <a:pt x="1174750" y="250825"/>
                  <a:pt x="1174605" y="264859"/>
                  <a:pt x="1181100" y="276225"/>
                </a:cubicBezTo>
                <a:cubicBezTo>
                  <a:pt x="1187783" y="287921"/>
                  <a:pt x="1199538" y="295930"/>
                  <a:pt x="1209675" y="304800"/>
                </a:cubicBezTo>
                <a:cubicBezTo>
                  <a:pt x="1231873" y="324224"/>
                  <a:pt x="1276186" y="359980"/>
                  <a:pt x="1304925" y="371475"/>
                </a:cubicBezTo>
                <a:cubicBezTo>
                  <a:pt x="1319956" y="377488"/>
                  <a:pt x="1336844" y="377073"/>
                  <a:pt x="1352550" y="381000"/>
                </a:cubicBezTo>
                <a:cubicBezTo>
                  <a:pt x="1384098" y="388887"/>
                  <a:pt x="1381764" y="390951"/>
                  <a:pt x="1409700" y="409575"/>
                </a:cubicBezTo>
                <a:cubicBezTo>
                  <a:pt x="1427344" y="497797"/>
                  <a:pt x="1404603" y="419704"/>
                  <a:pt x="1447800" y="495300"/>
                </a:cubicBezTo>
                <a:cubicBezTo>
                  <a:pt x="1452781" y="504017"/>
                  <a:pt x="1452344" y="515158"/>
                  <a:pt x="1457325" y="523875"/>
                </a:cubicBezTo>
                <a:cubicBezTo>
                  <a:pt x="1479136" y="562045"/>
                  <a:pt x="1482521" y="559723"/>
                  <a:pt x="1514475" y="581025"/>
                </a:cubicBezTo>
                <a:cubicBezTo>
                  <a:pt x="1555750" y="577850"/>
                  <a:pt x="1597822" y="562826"/>
                  <a:pt x="1638300" y="571500"/>
                </a:cubicBezTo>
                <a:cubicBezTo>
                  <a:pt x="1651100" y="574243"/>
                  <a:pt x="1640563" y="598708"/>
                  <a:pt x="1647825" y="609600"/>
                </a:cubicBezTo>
                <a:cubicBezTo>
                  <a:pt x="1660278" y="628280"/>
                  <a:pt x="1677729" y="643442"/>
                  <a:pt x="1695450" y="657225"/>
                </a:cubicBezTo>
                <a:cubicBezTo>
                  <a:pt x="1716473" y="673576"/>
                  <a:pt x="1769631" y="688302"/>
                  <a:pt x="1790700" y="695325"/>
                </a:cubicBezTo>
                <a:cubicBezTo>
                  <a:pt x="1800225" y="698500"/>
                  <a:pt x="1810921" y="699281"/>
                  <a:pt x="1819275" y="704850"/>
                </a:cubicBezTo>
                <a:cubicBezTo>
                  <a:pt x="1901167" y="759445"/>
                  <a:pt x="1797555" y="693990"/>
                  <a:pt x="1876425" y="733425"/>
                </a:cubicBezTo>
                <a:cubicBezTo>
                  <a:pt x="1950283" y="770354"/>
                  <a:pt x="1861751" y="738059"/>
                  <a:pt x="1933575" y="762000"/>
                </a:cubicBezTo>
                <a:cubicBezTo>
                  <a:pt x="2015854" y="750246"/>
                  <a:pt x="2045132" y="741370"/>
                  <a:pt x="2143125" y="762000"/>
                </a:cubicBezTo>
                <a:cubicBezTo>
                  <a:pt x="2158659" y="765270"/>
                  <a:pt x="2169278" y="780121"/>
                  <a:pt x="2181225" y="790575"/>
                </a:cubicBezTo>
                <a:cubicBezTo>
                  <a:pt x="2218181" y="822911"/>
                  <a:pt x="2215251" y="822564"/>
                  <a:pt x="2238375" y="857250"/>
                </a:cubicBezTo>
                <a:cubicBezTo>
                  <a:pt x="2241550" y="882650"/>
                  <a:pt x="2238393" y="909683"/>
                  <a:pt x="2247900" y="933450"/>
                </a:cubicBezTo>
                <a:cubicBezTo>
                  <a:pt x="2252152" y="944079"/>
                  <a:pt x="2265756" y="948480"/>
                  <a:pt x="2276475" y="952500"/>
                </a:cubicBezTo>
                <a:cubicBezTo>
                  <a:pt x="2287125" y="956494"/>
                  <a:pt x="2374831" y="970480"/>
                  <a:pt x="2381250" y="971550"/>
                </a:cubicBezTo>
                <a:cubicBezTo>
                  <a:pt x="2384425" y="996950"/>
                  <a:pt x="2381268" y="1023983"/>
                  <a:pt x="2390775" y="1047750"/>
                </a:cubicBezTo>
                <a:cubicBezTo>
                  <a:pt x="2395027" y="1058379"/>
                  <a:pt x="2407925" y="1066086"/>
                  <a:pt x="2419350" y="1066800"/>
                </a:cubicBezTo>
                <a:cubicBezTo>
                  <a:pt x="2460666" y="1069382"/>
                  <a:pt x="2501900" y="1060450"/>
                  <a:pt x="2543175" y="1057275"/>
                </a:cubicBezTo>
                <a:cubicBezTo>
                  <a:pt x="2555875" y="1063625"/>
                  <a:pt x="2570494" y="1067084"/>
                  <a:pt x="2581275" y="1076325"/>
                </a:cubicBezTo>
                <a:cubicBezTo>
                  <a:pt x="2593328" y="1086656"/>
                  <a:pt x="2598625" y="1103200"/>
                  <a:pt x="2609850" y="1114425"/>
                </a:cubicBezTo>
                <a:cubicBezTo>
                  <a:pt x="2617945" y="1122520"/>
                  <a:pt x="2629631" y="1126146"/>
                  <a:pt x="2638425" y="1133475"/>
                </a:cubicBezTo>
                <a:cubicBezTo>
                  <a:pt x="2685991" y="1173113"/>
                  <a:pt x="2645357" y="1154836"/>
                  <a:pt x="2695575" y="1171575"/>
                </a:cubicBezTo>
                <a:cubicBezTo>
                  <a:pt x="2724150" y="1162050"/>
                  <a:pt x="2754005" y="1155738"/>
                  <a:pt x="2781300" y="1143000"/>
                </a:cubicBezTo>
                <a:cubicBezTo>
                  <a:pt x="2802047" y="1133318"/>
                  <a:pt x="2838450" y="1104900"/>
                  <a:pt x="2838450" y="1104900"/>
                </a:cubicBezTo>
                <a:cubicBezTo>
                  <a:pt x="2972143" y="1149464"/>
                  <a:pt x="2838627" y="1095493"/>
                  <a:pt x="2924175" y="1152525"/>
                </a:cubicBezTo>
                <a:cubicBezTo>
                  <a:pt x="2932529" y="1158094"/>
                  <a:pt x="2943770" y="1157560"/>
                  <a:pt x="2952750" y="1162050"/>
                </a:cubicBezTo>
                <a:cubicBezTo>
                  <a:pt x="2962989" y="1167170"/>
                  <a:pt x="2971800" y="1174750"/>
                  <a:pt x="2981325" y="1181100"/>
                </a:cubicBezTo>
                <a:cubicBezTo>
                  <a:pt x="2984500" y="1190625"/>
                  <a:pt x="2985869" y="1200958"/>
                  <a:pt x="2990850" y="1209675"/>
                </a:cubicBezTo>
                <a:cubicBezTo>
                  <a:pt x="3030961" y="1279869"/>
                  <a:pt x="3038284" y="1249226"/>
                  <a:pt x="3143250" y="1257300"/>
                </a:cubicBezTo>
                <a:cubicBezTo>
                  <a:pt x="3168884" y="1263709"/>
                  <a:pt x="3198103" y="1268086"/>
                  <a:pt x="3219450" y="1285875"/>
                </a:cubicBezTo>
                <a:cubicBezTo>
                  <a:pt x="3236494" y="1300078"/>
                  <a:pt x="3241524" y="1323521"/>
                  <a:pt x="3248025" y="1343025"/>
                </a:cubicBezTo>
                <a:cubicBezTo>
                  <a:pt x="3292475" y="1339850"/>
                  <a:pt x="3337156" y="1327973"/>
                  <a:pt x="3381375" y="1333500"/>
                </a:cubicBezTo>
                <a:cubicBezTo>
                  <a:pt x="3392734" y="1334920"/>
                  <a:pt x="3396405" y="1351356"/>
                  <a:pt x="3400425" y="1362075"/>
                </a:cubicBezTo>
                <a:cubicBezTo>
                  <a:pt x="3416728" y="1405549"/>
                  <a:pt x="3401848" y="1403021"/>
                  <a:pt x="3419475" y="1438275"/>
                </a:cubicBezTo>
                <a:cubicBezTo>
                  <a:pt x="3424595" y="1448514"/>
                  <a:pt x="3433405" y="1456611"/>
                  <a:pt x="3438525" y="1466850"/>
                </a:cubicBezTo>
                <a:cubicBezTo>
                  <a:pt x="3443015" y="1475830"/>
                  <a:pt x="3443560" y="1486445"/>
                  <a:pt x="3448050" y="1495425"/>
                </a:cubicBezTo>
                <a:cubicBezTo>
                  <a:pt x="3460171" y="1519668"/>
                  <a:pt x="3510481" y="1578855"/>
                  <a:pt x="3524250" y="1581150"/>
                </a:cubicBezTo>
                <a:lnTo>
                  <a:pt x="3581400" y="1590675"/>
                </a:lnTo>
                <a:cubicBezTo>
                  <a:pt x="3600450" y="1609725"/>
                  <a:pt x="3616134" y="1632881"/>
                  <a:pt x="3638550" y="1647825"/>
                </a:cubicBezTo>
                <a:lnTo>
                  <a:pt x="3695700" y="1685925"/>
                </a:lnTo>
                <a:cubicBezTo>
                  <a:pt x="3729694" y="1736916"/>
                  <a:pt x="3706655" y="1706405"/>
                  <a:pt x="3771900" y="1771650"/>
                </a:cubicBezTo>
                <a:lnTo>
                  <a:pt x="3800475" y="1800225"/>
                </a:lnTo>
                <a:cubicBezTo>
                  <a:pt x="3803650" y="1809750"/>
                  <a:pt x="3807896" y="1818983"/>
                  <a:pt x="3810000" y="1828800"/>
                </a:cubicBezTo>
                <a:cubicBezTo>
                  <a:pt x="3841259" y="1974674"/>
                  <a:pt x="3788055" y="1930422"/>
                  <a:pt x="3952875" y="1943100"/>
                </a:cubicBezTo>
                <a:cubicBezTo>
                  <a:pt x="3956050" y="1952625"/>
                  <a:pt x="3960222" y="1961874"/>
                  <a:pt x="3962400" y="1971675"/>
                </a:cubicBezTo>
                <a:cubicBezTo>
                  <a:pt x="3966590" y="1990528"/>
                  <a:pt x="3964081" y="2011177"/>
                  <a:pt x="3971925" y="2028825"/>
                </a:cubicBezTo>
                <a:cubicBezTo>
                  <a:pt x="3977396" y="2041134"/>
                  <a:pt x="3987268" y="2054880"/>
                  <a:pt x="4000500" y="2057400"/>
                </a:cubicBezTo>
                <a:cubicBezTo>
                  <a:pt x="4056727" y="2068110"/>
                  <a:pt x="4114800" y="2063750"/>
                  <a:pt x="4171950" y="2066925"/>
                </a:cubicBezTo>
                <a:cubicBezTo>
                  <a:pt x="4168775" y="2085975"/>
                  <a:pt x="4166615" y="2105222"/>
                  <a:pt x="4162425" y="2124075"/>
                </a:cubicBezTo>
                <a:cubicBezTo>
                  <a:pt x="4160247" y="2133876"/>
                  <a:pt x="4152900" y="2142610"/>
                  <a:pt x="4152900" y="2152650"/>
                </a:cubicBezTo>
                <a:cubicBezTo>
                  <a:pt x="4152900" y="2165741"/>
                  <a:pt x="4159250" y="2178050"/>
                  <a:pt x="4162425" y="2190750"/>
                </a:cubicBezTo>
                <a:cubicBezTo>
                  <a:pt x="4206875" y="2187575"/>
                  <a:pt x="4251556" y="2175698"/>
                  <a:pt x="4295775" y="2181225"/>
                </a:cubicBezTo>
                <a:cubicBezTo>
                  <a:pt x="4307134" y="2182645"/>
                  <a:pt x="4307496" y="2201006"/>
                  <a:pt x="4314825" y="2209800"/>
                </a:cubicBezTo>
                <a:cubicBezTo>
                  <a:pt x="4330180" y="2228225"/>
                  <a:pt x="4361433" y="2255483"/>
                  <a:pt x="4381500" y="2266950"/>
                </a:cubicBezTo>
                <a:cubicBezTo>
                  <a:pt x="4410626" y="2283593"/>
                  <a:pt x="4494537" y="2284921"/>
                  <a:pt x="4505325" y="2286000"/>
                </a:cubicBezTo>
                <a:cubicBezTo>
                  <a:pt x="4514850" y="2295525"/>
                  <a:pt x="4522692" y="2307103"/>
                  <a:pt x="4533900" y="2314575"/>
                </a:cubicBezTo>
                <a:cubicBezTo>
                  <a:pt x="4542254" y="2320144"/>
                  <a:pt x="4555375" y="2317000"/>
                  <a:pt x="4562475" y="2324100"/>
                </a:cubicBezTo>
                <a:cubicBezTo>
                  <a:pt x="4569575" y="2331200"/>
                  <a:pt x="4566431" y="2344321"/>
                  <a:pt x="4572000" y="2352675"/>
                </a:cubicBezTo>
                <a:cubicBezTo>
                  <a:pt x="4579472" y="2363883"/>
                  <a:pt x="4591951" y="2370902"/>
                  <a:pt x="4600575" y="2381250"/>
                </a:cubicBezTo>
                <a:cubicBezTo>
                  <a:pt x="4640263" y="2428875"/>
                  <a:pt x="4595813" y="2393950"/>
                  <a:pt x="4648200" y="2428875"/>
                </a:cubicBezTo>
                <a:cubicBezTo>
                  <a:pt x="4710431" y="2419985"/>
                  <a:pt x="4753687" y="2408579"/>
                  <a:pt x="4819650" y="2428875"/>
                </a:cubicBezTo>
                <a:cubicBezTo>
                  <a:pt x="4830591" y="2432242"/>
                  <a:pt x="4832350" y="2447925"/>
                  <a:pt x="4838700" y="2457450"/>
                </a:cubicBezTo>
                <a:cubicBezTo>
                  <a:pt x="4841875" y="2479675"/>
                  <a:pt x="4841774" y="2502621"/>
                  <a:pt x="4848225" y="2524125"/>
                </a:cubicBezTo>
                <a:cubicBezTo>
                  <a:pt x="4851514" y="2535090"/>
                  <a:pt x="4858336" y="2545549"/>
                  <a:pt x="4867275" y="2552700"/>
                </a:cubicBezTo>
                <a:cubicBezTo>
                  <a:pt x="4875115" y="2558972"/>
                  <a:pt x="4886110" y="2559790"/>
                  <a:pt x="4895850" y="2562225"/>
                </a:cubicBezTo>
                <a:cubicBezTo>
                  <a:pt x="4924248" y="2569325"/>
                  <a:pt x="4953000" y="2574925"/>
                  <a:pt x="4981575" y="2581275"/>
                </a:cubicBezTo>
                <a:cubicBezTo>
                  <a:pt x="4991100" y="2587625"/>
                  <a:pt x="5002055" y="2592230"/>
                  <a:pt x="5010150" y="2600325"/>
                </a:cubicBezTo>
                <a:cubicBezTo>
                  <a:pt x="5081037" y="2671212"/>
                  <a:pt x="4999957" y="2612580"/>
                  <a:pt x="5067300" y="2657475"/>
                </a:cubicBezTo>
                <a:cubicBezTo>
                  <a:pt x="5144263" y="2654129"/>
                  <a:pt x="5298573" y="2637637"/>
                  <a:pt x="5391150" y="2657475"/>
                </a:cubicBezTo>
                <a:cubicBezTo>
                  <a:pt x="5402344" y="2659874"/>
                  <a:pt x="5410931" y="2669196"/>
                  <a:pt x="5419725" y="2676525"/>
                </a:cubicBezTo>
                <a:cubicBezTo>
                  <a:pt x="5430073" y="2685149"/>
                  <a:pt x="5440470" y="2694139"/>
                  <a:pt x="5448300" y="2705100"/>
                </a:cubicBezTo>
                <a:cubicBezTo>
                  <a:pt x="5456553" y="2716654"/>
                  <a:pt x="5460305" y="2730872"/>
                  <a:pt x="5467350" y="2743200"/>
                </a:cubicBezTo>
                <a:cubicBezTo>
                  <a:pt x="5473030" y="2753139"/>
                  <a:pt x="5480050" y="2762250"/>
                  <a:pt x="5486400" y="2771775"/>
                </a:cubicBezTo>
                <a:cubicBezTo>
                  <a:pt x="5489575" y="2784475"/>
                  <a:pt x="5489430" y="2798509"/>
                  <a:pt x="5495925" y="2809875"/>
                </a:cubicBezTo>
                <a:cubicBezTo>
                  <a:pt x="5517592" y="2847793"/>
                  <a:pt x="5522161" y="2832518"/>
                  <a:pt x="5553075" y="2847975"/>
                </a:cubicBezTo>
                <a:cubicBezTo>
                  <a:pt x="5563314" y="2853095"/>
                  <a:pt x="5572125" y="2860675"/>
                  <a:pt x="5581650" y="2867025"/>
                </a:cubicBezTo>
                <a:cubicBezTo>
                  <a:pt x="5584825" y="2882900"/>
                  <a:pt x="5587248" y="2898944"/>
                  <a:pt x="5591175" y="2914650"/>
                </a:cubicBezTo>
                <a:cubicBezTo>
                  <a:pt x="5593610" y="2924390"/>
                  <a:pt x="5600700" y="2933185"/>
                  <a:pt x="5600700" y="2943225"/>
                </a:cubicBezTo>
                <a:cubicBezTo>
                  <a:pt x="5600700" y="2968284"/>
                  <a:pt x="5584541" y="2982622"/>
                  <a:pt x="5562600" y="2990850"/>
                </a:cubicBezTo>
                <a:cubicBezTo>
                  <a:pt x="5547441" y="2996534"/>
                  <a:pt x="5530850" y="2997200"/>
                  <a:pt x="5514975" y="3000375"/>
                </a:cubicBezTo>
                <a:cubicBezTo>
                  <a:pt x="5407025" y="2997200"/>
                  <a:pt x="5298964" y="2996679"/>
                  <a:pt x="5191125" y="2990850"/>
                </a:cubicBezTo>
                <a:cubicBezTo>
                  <a:pt x="5181099" y="2990308"/>
                  <a:pt x="5172290" y="2983760"/>
                  <a:pt x="5162550" y="2981325"/>
                </a:cubicBezTo>
                <a:cubicBezTo>
                  <a:pt x="5146844" y="2977398"/>
                  <a:pt x="5130544" y="2976060"/>
                  <a:pt x="5114925" y="2971800"/>
                </a:cubicBezTo>
                <a:lnTo>
                  <a:pt x="5029200" y="2943225"/>
                </a:lnTo>
                <a:cubicBezTo>
                  <a:pt x="5019675" y="2940050"/>
                  <a:pt x="5008979" y="2939269"/>
                  <a:pt x="5000625" y="2933700"/>
                </a:cubicBezTo>
                <a:cubicBezTo>
                  <a:pt x="4991100" y="2927350"/>
                  <a:pt x="4982572" y="2919159"/>
                  <a:pt x="4972050" y="2914650"/>
                </a:cubicBezTo>
                <a:cubicBezTo>
                  <a:pt x="4960018" y="2909493"/>
                  <a:pt x="4946489" y="2908887"/>
                  <a:pt x="4933950" y="2905125"/>
                </a:cubicBezTo>
                <a:cubicBezTo>
                  <a:pt x="4914716" y="2899355"/>
                  <a:pt x="4876800" y="2886075"/>
                  <a:pt x="4876800" y="2886075"/>
                </a:cubicBezTo>
                <a:cubicBezTo>
                  <a:pt x="4832350" y="2892425"/>
                  <a:pt x="4787158" y="2894841"/>
                  <a:pt x="4743450" y="2905125"/>
                </a:cubicBezTo>
                <a:cubicBezTo>
                  <a:pt x="4732307" y="2907747"/>
                  <a:pt x="4724814" y="2918495"/>
                  <a:pt x="4714875" y="2924175"/>
                </a:cubicBezTo>
                <a:cubicBezTo>
                  <a:pt x="4656369" y="2957607"/>
                  <a:pt x="4694744" y="2925256"/>
                  <a:pt x="4648200" y="2971800"/>
                </a:cubicBezTo>
                <a:cubicBezTo>
                  <a:pt x="4638769" y="3000094"/>
                  <a:pt x="4632741" y="3034884"/>
                  <a:pt x="4610100" y="3057525"/>
                </a:cubicBezTo>
                <a:cubicBezTo>
                  <a:pt x="4602005" y="3065620"/>
                  <a:pt x="4592047" y="3072066"/>
                  <a:pt x="4581525" y="3076575"/>
                </a:cubicBezTo>
                <a:cubicBezTo>
                  <a:pt x="4569493" y="3081732"/>
                  <a:pt x="4556125" y="3082925"/>
                  <a:pt x="4543425" y="3086100"/>
                </a:cubicBezTo>
                <a:cubicBezTo>
                  <a:pt x="4498975" y="3082925"/>
                  <a:pt x="4453308" y="3087383"/>
                  <a:pt x="4410075" y="3076575"/>
                </a:cubicBezTo>
                <a:cubicBezTo>
                  <a:pt x="4387863" y="3071022"/>
                  <a:pt x="4374645" y="3045715"/>
                  <a:pt x="4352925" y="3038475"/>
                </a:cubicBezTo>
                <a:cubicBezTo>
                  <a:pt x="4232518" y="2998339"/>
                  <a:pt x="4425026" y="3065293"/>
                  <a:pt x="4295775" y="3009900"/>
                </a:cubicBezTo>
                <a:cubicBezTo>
                  <a:pt x="4283743" y="3004743"/>
                  <a:pt x="4270375" y="3003550"/>
                  <a:pt x="4257675" y="3000375"/>
                </a:cubicBezTo>
                <a:cubicBezTo>
                  <a:pt x="4248150" y="2994025"/>
                  <a:pt x="4237656" y="2988930"/>
                  <a:pt x="4229100" y="2981325"/>
                </a:cubicBezTo>
                <a:cubicBezTo>
                  <a:pt x="4208964" y="2963427"/>
                  <a:pt x="4194366" y="2939119"/>
                  <a:pt x="4171950" y="2924175"/>
                </a:cubicBezTo>
                <a:lnTo>
                  <a:pt x="4143375" y="2905125"/>
                </a:lnTo>
                <a:cubicBezTo>
                  <a:pt x="4130675" y="2886075"/>
                  <a:pt x="4112515" y="2869695"/>
                  <a:pt x="4105275" y="2847975"/>
                </a:cubicBezTo>
                <a:cubicBezTo>
                  <a:pt x="4098658" y="2828123"/>
                  <a:pt x="4089778" y="2796993"/>
                  <a:pt x="4076700" y="2781300"/>
                </a:cubicBezTo>
                <a:cubicBezTo>
                  <a:pt x="4069371" y="2772506"/>
                  <a:pt x="4056919" y="2769579"/>
                  <a:pt x="4048125" y="2762250"/>
                </a:cubicBezTo>
                <a:cubicBezTo>
                  <a:pt x="4037777" y="2753626"/>
                  <a:pt x="4030758" y="2741147"/>
                  <a:pt x="4019550" y="2733675"/>
                </a:cubicBezTo>
                <a:cubicBezTo>
                  <a:pt x="4011196" y="2728106"/>
                  <a:pt x="3999752" y="2729026"/>
                  <a:pt x="3990975" y="2724150"/>
                </a:cubicBezTo>
                <a:cubicBezTo>
                  <a:pt x="3970961" y="2713031"/>
                  <a:pt x="3955545" y="2693290"/>
                  <a:pt x="3933825" y="2686050"/>
                </a:cubicBezTo>
                <a:cubicBezTo>
                  <a:pt x="3883530" y="2669285"/>
                  <a:pt x="3913604" y="2682094"/>
                  <a:pt x="3848100" y="2638425"/>
                </a:cubicBezTo>
                <a:cubicBezTo>
                  <a:pt x="3831875" y="2627608"/>
                  <a:pt x="3793240" y="2602615"/>
                  <a:pt x="3781425" y="2590800"/>
                </a:cubicBezTo>
                <a:cubicBezTo>
                  <a:pt x="3773330" y="2582705"/>
                  <a:pt x="3770990" y="2569763"/>
                  <a:pt x="3762375" y="2562225"/>
                </a:cubicBezTo>
                <a:cubicBezTo>
                  <a:pt x="3745145" y="2547148"/>
                  <a:pt x="3724275" y="2536825"/>
                  <a:pt x="3705225" y="2524125"/>
                </a:cubicBezTo>
                <a:lnTo>
                  <a:pt x="3676650" y="2505075"/>
                </a:lnTo>
                <a:cubicBezTo>
                  <a:pt x="3647361" y="2446497"/>
                  <a:pt x="3665476" y="2478789"/>
                  <a:pt x="3619500" y="2409825"/>
                </a:cubicBezTo>
                <a:cubicBezTo>
                  <a:pt x="3601194" y="2382366"/>
                  <a:pt x="3591747" y="2364148"/>
                  <a:pt x="3562350" y="2343150"/>
                </a:cubicBezTo>
                <a:cubicBezTo>
                  <a:pt x="3554180" y="2337314"/>
                  <a:pt x="3543300" y="2336800"/>
                  <a:pt x="3533775" y="2333625"/>
                </a:cubicBezTo>
                <a:lnTo>
                  <a:pt x="3448050" y="2247900"/>
                </a:lnTo>
                <a:cubicBezTo>
                  <a:pt x="3438525" y="2238375"/>
                  <a:pt x="3430683" y="2226797"/>
                  <a:pt x="3419475" y="2219325"/>
                </a:cubicBezTo>
                <a:cubicBezTo>
                  <a:pt x="3354874" y="2176258"/>
                  <a:pt x="3433778" y="2230052"/>
                  <a:pt x="3343275" y="2162175"/>
                </a:cubicBezTo>
                <a:cubicBezTo>
                  <a:pt x="3334117" y="2155306"/>
                  <a:pt x="3323494" y="2150454"/>
                  <a:pt x="3314700" y="2143125"/>
                </a:cubicBezTo>
                <a:cubicBezTo>
                  <a:pt x="3304352" y="2134501"/>
                  <a:pt x="3296473" y="2123174"/>
                  <a:pt x="3286125" y="2114550"/>
                </a:cubicBezTo>
                <a:cubicBezTo>
                  <a:pt x="3247100" y="2082029"/>
                  <a:pt x="3264753" y="2110654"/>
                  <a:pt x="3228975" y="2066925"/>
                </a:cubicBezTo>
                <a:cubicBezTo>
                  <a:pt x="3208870" y="2042352"/>
                  <a:pt x="3171825" y="1990725"/>
                  <a:pt x="3171825" y="1990725"/>
                </a:cubicBezTo>
                <a:cubicBezTo>
                  <a:pt x="3168650" y="1981200"/>
                  <a:pt x="3164096" y="1972028"/>
                  <a:pt x="3162300" y="1962150"/>
                </a:cubicBezTo>
                <a:cubicBezTo>
                  <a:pt x="3157721" y="1936965"/>
                  <a:pt x="3159510" y="1910646"/>
                  <a:pt x="3152775" y="1885950"/>
                </a:cubicBezTo>
                <a:cubicBezTo>
                  <a:pt x="3147172" y="1865406"/>
                  <a:pt x="3123453" y="1846169"/>
                  <a:pt x="3105150" y="1838325"/>
                </a:cubicBezTo>
                <a:cubicBezTo>
                  <a:pt x="3093118" y="1833168"/>
                  <a:pt x="3079637" y="1832396"/>
                  <a:pt x="3067050" y="1828800"/>
                </a:cubicBezTo>
                <a:cubicBezTo>
                  <a:pt x="3057396" y="1826042"/>
                  <a:pt x="3048000" y="1822450"/>
                  <a:pt x="3038475" y="1819275"/>
                </a:cubicBezTo>
                <a:cubicBezTo>
                  <a:pt x="2964179" y="1744979"/>
                  <a:pt x="3059559" y="1834335"/>
                  <a:pt x="2971800" y="1771650"/>
                </a:cubicBezTo>
                <a:cubicBezTo>
                  <a:pt x="2960839" y="1763820"/>
                  <a:pt x="2955000" y="1749617"/>
                  <a:pt x="2943225" y="1743075"/>
                </a:cubicBezTo>
                <a:cubicBezTo>
                  <a:pt x="2925672" y="1733323"/>
                  <a:pt x="2905125" y="1730375"/>
                  <a:pt x="2886075" y="1724025"/>
                </a:cubicBezTo>
                <a:cubicBezTo>
                  <a:pt x="2821230" y="1702410"/>
                  <a:pt x="2867506" y="1715334"/>
                  <a:pt x="2743200" y="1704975"/>
                </a:cubicBezTo>
                <a:cubicBezTo>
                  <a:pt x="2661308" y="1650380"/>
                  <a:pt x="2764920" y="1715835"/>
                  <a:pt x="2686050" y="1676400"/>
                </a:cubicBezTo>
                <a:cubicBezTo>
                  <a:pt x="2675811" y="1671280"/>
                  <a:pt x="2667714" y="1662470"/>
                  <a:pt x="2657475" y="1657350"/>
                </a:cubicBezTo>
                <a:cubicBezTo>
                  <a:pt x="2648495" y="1652860"/>
                  <a:pt x="2638128" y="1651780"/>
                  <a:pt x="2628900" y="1647825"/>
                </a:cubicBezTo>
                <a:cubicBezTo>
                  <a:pt x="2615849" y="1642232"/>
                  <a:pt x="2603851" y="1634368"/>
                  <a:pt x="2590800" y="1628775"/>
                </a:cubicBezTo>
                <a:cubicBezTo>
                  <a:pt x="2581572" y="1624820"/>
                  <a:pt x="2571205" y="1623740"/>
                  <a:pt x="2562225" y="1619250"/>
                </a:cubicBezTo>
                <a:cubicBezTo>
                  <a:pt x="2551986" y="1614130"/>
                  <a:pt x="2544111" y="1604849"/>
                  <a:pt x="2533650" y="1600200"/>
                </a:cubicBezTo>
                <a:cubicBezTo>
                  <a:pt x="2515300" y="1592045"/>
                  <a:pt x="2495550" y="1587500"/>
                  <a:pt x="2476500" y="1581150"/>
                </a:cubicBezTo>
                <a:cubicBezTo>
                  <a:pt x="2466975" y="1577975"/>
                  <a:pt x="2456279" y="1577194"/>
                  <a:pt x="2447925" y="1571625"/>
                </a:cubicBezTo>
                <a:cubicBezTo>
                  <a:pt x="2438400" y="1565275"/>
                  <a:pt x="2430108" y="1556487"/>
                  <a:pt x="2419350" y="1552575"/>
                </a:cubicBezTo>
                <a:cubicBezTo>
                  <a:pt x="2394745" y="1543628"/>
                  <a:pt x="2367988" y="1541804"/>
                  <a:pt x="2343150" y="1533525"/>
                </a:cubicBezTo>
                <a:cubicBezTo>
                  <a:pt x="2333625" y="1530350"/>
                  <a:pt x="2323555" y="1528490"/>
                  <a:pt x="2314575" y="1524000"/>
                </a:cubicBezTo>
                <a:cubicBezTo>
                  <a:pt x="2286213" y="1509819"/>
                  <a:pt x="2289347" y="1499415"/>
                  <a:pt x="2257425" y="1495425"/>
                </a:cubicBezTo>
                <a:cubicBezTo>
                  <a:pt x="2216348" y="1490290"/>
                  <a:pt x="2174875" y="1489075"/>
                  <a:pt x="2133600" y="1485900"/>
                </a:cubicBezTo>
                <a:cubicBezTo>
                  <a:pt x="2124075" y="1476375"/>
                  <a:pt x="2116233" y="1464797"/>
                  <a:pt x="2105025" y="1457325"/>
                </a:cubicBezTo>
                <a:cubicBezTo>
                  <a:pt x="2096671" y="1451756"/>
                  <a:pt x="2085430" y="1452290"/>
                  <a:pt x="2076450" y="1447800"/>
                </a:cubicBezTo>
                <a:cubicBezTo>
                  <a:pt x="2011046" y="1415098"/>
                  <a:pt x="2092134" y="1437602"/>
                  <a:pt x="2000250" y="1419225"/>
                </a:cubicBezTo>
                <a:cubicBezTo>
                  <a:pt x="1990725" y="1412875"/>
                  <a:pt x="1981614" y="1405855"/>
                  <a:pt x="1971675" y="1400175"/>
                </a:cubicBezTo>
                <a:cubicBezTo>
                  <a:pt x="1959347" y="1393130"/>
                  <a:pt x="1945129" y="1389378"/>
                  <a:pt x="1933575" y="1381125"/>
                </a:cubicBezTo>
                <a:cubicBezTo>
                  <a:pt x="1905012" y="1360723"/>
                  <a:pt x="1899839" y="1340465"/>
                  <a:pt x="1876425" y="1314450"/>
                </a:cubicBezTo>
                <a:cubicBezTo>
                  <a:pt x="1765277" y="1190952"/>
                  <a:pt x="1861196" y="1296997"/>
                  <a:pt x="1790700" y="1238250"/>
                </a:cubicBezTo>
                <a:cubicBezTo>
                  <a:pt x="1753849" y="1207541"/>
                  <a:pt x="1769425" y="1207043"/>
                  <a:pt x="1724025" y="1181100"/>
                </a:cubicBezTo>
                <a:cubicBezTo>
                  <a:pt x="1715308" y="1176119"/>
                  <a:pt x="1705421" y="1172748"/>
                  <a:pt x="1695450" y="1171575"/>
                </a:cubicBezTo>
                <a:cubicBezTo>
                  <a:pt x="1651192" y="1166368"/>
                  <a:pt x="1606550" y="1165225"/>
                  <a:pt x="1562100" y="1162050"/>
                </a:cubicBezTo>
                <a:cubicBezTo>
                  <a:pt x="1488620" y="1088570"/>
                  <a:pt x="1553105" y="1165757"/>
                  <a:pt x="1524000" y="962025"/>
                </a:cubicBezTo>
                <a:cubicBezTo>
                  <a:pt x="1522381" y="950692"/>
                  <a:pt x="1512608" y="941959"/>
                  <a:pt x="1504950" y="933450"/>
                </a:cubicBezTo>
                <a:cubicBezTo>
                  <a:pt x="1483924" y="910088"/>
                  <a:pt x="1468093" y="876714"/>
                  <a:pt x="1438275" y="866775"/>
                </a:cubicBezTo>
                <a:lnTo>
                  <a:pt x="1381125" y="847725"/>
                </a:lnTo>
                <a:lnTo>
                  <a:pt x="1352550" y="838200"/>
                </a:lnTo>
                <a:cubicBezTo>
                  <a:pt x="1171455" y="898565"/>
                  <a:pt x="1314412" y="854650"/>
                  <a:pt x="838200" y="828675"/>
                </a:cubicBezTo>
                <a:cubicBezTo>
                  <a:pt x="819799" y="827671"/>
                  <a:pt x="789940" y="814887"/>
                  <a:pt x="771525" y="809625"/>
                </a:cubicBezTo>
                <a:cubicBezTo>
                  <a:pt x="758938" y="806029"/>
                  <a:pt x="746125" y="803275"/>
                  <a:pt x="733425" y="800100"/>
                </a:cubicBezTo>
                <a:cubicBezTo>
                  <a:pt x="723900" y="793750"/>
                  <a:pt x="710917" y="790758"/>
                  <a:pt x="704850" y="781050"/>
                </a:cubicBezTo>
                <a:cubicBezTo>
                  <a:pt x="694207" y="764022"/>
                  <a:pt x="692150" y="742950"/>
                  <a:pt x="685800" y="723900"/>
                </a:cubicBezTo>
                <a:lnTo>
                  <a:pt x="676275" y="695325"/>
                </a:lnTo>
                <a:lnTo>
                  <a:pt x="666750" y="666750"/>
                </a:lnTo>
                <a:cubicBezTo>
                  <a:pt x="663575" y="657225"/>
                  <a:pt x="664325" y="645275"/>
                  <a:pt x="657225" y="638175"/>
                </a:cubicBezTo>
                <a:lnTo>
                  <a:pt x="628650" y="609600"/>
                </a:lnTo>
                <a:cubicBezTo>
                  <a:pt x="631825" y="590550"/>
                  <a:pt x="628593" y="569218"/>
                  <a:pt x="638175" y="552450"/>
                </a:cubicBezTo>
                <a:cubicBezTo>
                  <a:pt x="643156" y="543733"/>
                  <a:pt x="658910" y="549197"/>
                  <a:pt x="666750" y="542925"/>
                </a:cubicBezTo>
                <a:cubicBezTo>
                  <a:pt x="675689" y="535774"/>
                  <a:pt x="679450" y="523875"/>
                  <a:pt x="685800" y="514350"/>
                </a:cubicBezTo>
                <a:cubicBezTo>
                  <a:pt x="682625" y="498475"/>
                  <a:pt x="681959" y="481884"/>
                  <a:pt x="676275" y="466725"/>
                </a:cubicBezTo>
                <a:cubicBezTo>
                  <a:pt x="670971" y="452580"/>
                  <a:pt x="640353" y="416077"/>
                  <a:pt x="628650" y="409575"/>
                </a:cubicBezTo>
                <a:cubicBezTo>
                  <a:pt x="611097" y="399823"/>
                  <a:pt x="589461" y="399505"/>
                  <a:pt x="571500" y="390525"/>
                </a:cubicBezTo>
                <a:cubicBezTo>
                  <a:pt x="516126" y="362838"/>
                  <a:pt x="547406" y="373809"/>
                  <a:pt x="476250" y="361950"/>
                </a:cubicBezTo>
                <a:cubicBezTo>
                  <a:pt x="466725" y="355600"/>
                  <a:pt x="458640" y="346189"/>
                  <a:pt x="447675" y="342900"/>
                </a:cubicBezTo>
                <a:cubicBezTo>
                  <a:pt x="426171" y="336449"/>
                  <a:pt x="403089" y="337391"/>
                  <a:pt x="381000" y="333375"/>
                </a:cubicBezTo>
                <a:cubicBezTo>
                  <a:pt x="368120" y="331033"/>
                  <a:pt x="355439" y="327612"/>
                  <a:pt x="342900" y="323850"/>
                </a:cubicBezTo>
                <a:cubicBezTo>
                  <a:pt x="323666" y="318080"/>
                  <a:pt x="305231" y="309670"/>
                  <a:pt x="285750" y="304800"/>
                </a:cubicBezTo>
                <a:cubicBezTo>
                  <a:pt x="273050" y="301625"/>
                  <a:pt x="260189" y="299037"/>
                  <a:pt x="247650" y="295275"/>
                </a:cubicBezTo>
                <a:cubicBezTo>
                  <a:pt x="228416" y="289505"/>
                  <a:pt x="207208" y="287364"/>
                  <a:pt x="190500" y="276225"/>
                </a:cubicBezTo>
                <a:cubicBezTo>
                  <a:pt x="171450" y="263525"/>
                  <a:pt x="155562" y="243678"/>
                  <a:pt x="133350" y="238125"/>
                </a:cubicBezTo>
                <a:cubicBezTo>
                  <a:pt x="106005" y="231289"/>
                  <a:pt x="61290" y="221145"/>
                  <a:pt x="38100" y="209550"/>
                </a:cubicBezTo>
                <a:lnTo>
                  <a:pt x="0" y="2190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14513" y="3539593"/>
            <a:ext cx="2613301" cy="1628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97">
              <a:defRPr/>
            </a:pPr>
            <a:endParaRPr lang="ru-RU" altLang="ru-RU" sz="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97"/>
          <p:cNvSpPr txBox="1">
            <a:spLocks noChangeArrowheads="1"/>
          </p:cNvSpPr>
          <p:nvPr/>
        </p:nvSpPr>
        <p:spPr bwMode="auto">
          <a:xfrm>
            <a:off x="490458" y="3652561"/>
            <a:ext cx="221902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25" name="Text Box 97"/>
          <p:cNvSpPr txBox="1">
            <a:spLocks noChangeArrowheads="1"/>
          </p:cNvSpPr>
          <p:nvPr/>
        </p:nvSpPr>
        <p:spPr bwMode="auto">
          <a:xfrm>
            <a:off x="309059" y="3543886"/>
            <a:ext cx="194372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259495" y="4482586"/>
            <a:ext cx="1947919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10"/>
          <p:cNvSpPr txBox="1"/>
          <p:nvPr/>
        </p:nvSpPr>
        <p:spPr>
          <a:xfrm>
            <a:off x="76910" y="4964679"/>
            <a:ext cx="930788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Славянский</a:t>
            </a:r>
          </a:p>
        </p:txBody>
      </p: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367942" y="4036451"/>
            <a:ext cx="1919837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 в мм за 24 ч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210548" y="4052246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30" name="Полилиния 129"/>
          <p:cNvSpPr/>
          <p:nvPr/>
        </p:nvSpPr>
        <p:spPr>
          <a:xfrm>
            <a:off x="244911" y="3727631"/>
            <a:ext cx="393136" cy="233279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187329" y="4201136"/>
            <a:ext cx="49628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73789" y="4399012"/>
            <a:ext cx="637945" cy="1573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133" name="Text Box 97"/>
          <p:cNvSpPr txBox="1">
            <a:spLocks noChangeArrowheads="1"/>
          </p:cNvSpPr>
          <p:nvPr/>
        </p:nvSpPr>
        <p:spPr bwMode="auto">
          <a:xfrm>
            <a:off x="856039" y="4886311"/>
            <a:ext cx="1888358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134" name="Text Box 97"/>
          <p:cNvSpPr txBox="1">
            <a:spLocks noChangeArrowheads="1"/>
          </p:cNvSpPr>
          <p:nvPr/>
        </p:nvSpPr>
        <p:spPr bwMode="auto">
          <a:xfrm>
            <a:off x="628203" y="4179700"/>
            <a:ext cx="221560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</a:t>
            </a:r>
          </a:p>
        </p:txBody>
      </p:sp>
      <p:sp>
        <p:nvSpPr>
          <p:cNvPr id="135" name="Text Box 97"/>
          <p:cNvSpPr txBox="1">
            <a:spLocks noChangeArrowheads="1"/>
          </p:cNvSpPr>
          <p:nvPr/>
        </p:nvSpPr>
        <p:spPr bwMode="auto">
          <a:xfrm>
            <a:off x="477059" y="3855973"/>
            <a:ext cx="2294757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274773" y="4017681"/>
            <a:ext cx="333957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97"/>
          <p:cNvSpPr txBox="1">
            <a:spLocks noChangeArrowheads="1"/>
          </p:cNvSpPr>
          <p:nvPr/>
        </p:nvSpPr>
        <p:spPr bwMode="auto">
          <a:xfrm>
            <a:off x="607202" y="4314058"/>
            <a:ext cx="1718672" cy="4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8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315163" y="4791417"/>
            <a:ext cx="322499" cy="1887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97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9" name="Text Box 97"/>
          <p:cNvSpPr txBox="1">
            <a:spLocks noChangeArrowheads="1"/>
          </p:cNvSpPr>
          <p:nvPr/>
        </p:nvSpPr>
        <p:spPr bwMode="auto">
          <a:xfrm>
            <a:off x="688189" y="4747231"/>
            <a:ext cx="1965404" cy="2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90" tIns="71297" rIns="142590" bIns="7129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425459"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49090" y="4614028"/>
            <a:ext cx="820213" cy="14684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4" tIns="60957" rIns="121914" bIns="60957" anchor="ctr"/>
          <a:lstStyle/>
          <a:p>
            <a:pPr algn="ctr" defTabSz="914397"/>
            <a:r>
              <a:rPr lang="ru-RU" sz="8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1599/10330</a:t>
            </a:r>
          </a:p>
        </p:txBody>
      </p:sp>
      <p:sp>
        <p:nvSpPr>
          <p:cNvPr id="141" name="Text Box 97"/>
          <p:cNvSpPr txBox="1">
            <a:spLocks noChangeArrowheads="1"/>
          </p:cNvSpPr>
          <p:nvPr/>
        </p:nvSpPr>
        <p:spPr bwMode="auto">
          <a:xfrm>
            <a:off x="1047922" y="4540562"/>
            <a:ext cx="1595920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sp>
        <p:nvSpPr>
          <p:cNvPr id="321" name="TextBox 10"/>
          <p:cNvSpPr txBox="1"/>
          <p:nvPr/>
        </p:nvSpPr>
        <p:spPr>
          <a:xfrm>
            <a:off x="4705393" y="4431823"/>
            <a:ext cx="105610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322" name="TextBox 23"/>
          <p:cNvSpPr txBox="1"/>
          <p:nvPr/>
        </p:nvSpPr>
        <p:spPr>
          <a:xfrm>
            <a:off x="5146551" y="4547214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4878947" y="4744834"/>
            <a:ext cx="779358" cy="10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4" name="TextBox 23"/>
          <p:cNvSpPr txBox="1"/>
          <p:nvPr/>
        </p:nvSpPr>
        <p:spPr>
          <a:xfrm>
            <a:off x="4885566" y="4548943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9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0" name="TextBox 10"/>
          <p:cNvSpPr txBox="1"/>
          <p:nvPr/>
        </p:nvSpPr>
        <p:spPr>
          <a:xfrm>
            <a:off x="3650732" y="3807465"/>
            <a:ext cx="105610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441" name="TextBox 23"/>
          <p:cNvSpPr txBox="1"/>
          <p:nvPr/>
        </p:nvSpPr>
        <p:spPr>
          <a:xfrm>
            <a:off x="4143089" y="3886418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12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2" name="TextBox 23"/>
          <p:cNvSpPr txBox="1"/>
          <p:nvPr/>
        </p:nvSpPr>
        <p:spPr>
          <a:xfrm>
            <a:off x="3840505" y="3888018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11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3" name="Прямоугольник 442"/>
          <p:cNvSpPr/>
          <p:nvPr/>
        </p:nvSpPr>
        <p:spPr>
          <a:xfrm>
            <a:off x="3944376" y="4059473"/>
            <a:ext cx="612876" cy="1203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2473492" y="3425896"/>
            <a:ext cx="1297814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2885465" y="3551226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6" name="TextBox 23"/>
          <p:cNvSpPr txBox="1"/>
          <p:nvPr/>
        </p:nvSpPr>
        <p:spPr>
          <a:xfrm>
            <a:off x="2586911" y="3551226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7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2663102" y="3705843"/>
            <a:ext cx="612876" cy="1203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7" name="Полилиния 466"/>
          <p:cNvSpPr/>
          <p:nvPr/>
        </p:nvSpPr>
        <p:spPr>
          <a:xfrm>
            <a:off x="2087166" y="3264258"/>
            <a:ext cx="547734" cy="105877"/>
          </a:xfrm>
          <a:custGeom>
            <a:avLst/>
            <a:gdLst>
              <a:gd name="connsiteX0" fmla="*/ 0 w 452673"/>
              <a:gd name="connsiteY0" fmla="*/ 77624 h 141169"/>
              <a:gd name="connsiteX1" fmla="*/ 58847 w 452673"/>
              <a:gd name="connsiteY1" fmla="*/ 104784 h 141169"/>
              <a:gd name="connsiteX2" fmla="*/ 135802 w 452673"/>
              <a:gd name="connsiteY2" fmla="*/ 122891 h 141169"/>
              <a:gd name="connsiteX3" fmla="*/ 208230 w 452673"/>
              <a:gd name="connsiteY3" fmla="*/ 95731 h 141169"/>
              <a:gd name="connsiteX4" fmla="*/ 244443 w 452673"/>
              <a:gd name="connsiteY4" fmla="*/ 127418 h 141169"/>
              <a:gd name="connsiteX5" fmla="*/ 294237 w 452673"/>
              <a:gd name="connsiteY5" fmla="*/ 140998 h 141169"/>
              <a:gd name="connsiteX6" fmla="*/ 362138 w 452673"/>
              <a:gd name="connsiteY6" fmla="*/ 131945 h 141169"/>
              <a:gd name="connsiteX7" fmla="*/ 425513 w 452673"/>
              <a:gd name="connsiteY7" fmla="*/ 91204 h 141169"/>
              <a:gd name="connsiteX8" fmla="*/ 430039 w 452673"/>
              <a:gd name="connsiteY8" fmla="*/ 82151 h 141169"/>
              <a:gd name="connsiteX9" fmla="*/ 407406 w 452673"/>
              <a:gd name="connsiteY9" fmla="*/ 9723 h 141169"/>
              <a:gd name="connsiteX10" fmla="*/ 407406 w 452673"/>
              <a:gd name="connsiteY10" fmla="*/ 670 h 141169"/>
              <a:gd name="connsiteX11" fmla="*/ 452673 w 452673"/>
              <a:gd name="connsiteY11" fmla="*/ 670 h 141169"/>
              <a:gd name="connsiteX12" fmla="*/ 452673 w 452673"/>
              <a:gd name="connsiteY12" fmla="*/ 670 h 14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673" h="141169">
                <a:moveTo>
                  <a:pt x="0" y="77624"/>
                </a:moveTo>
                <a:cubicBezTo>
                  <a:pt x="18106" y="87432"/>
                  <a:pt x="36213" y="97240"/>
                  <a:pt x="58847" y="104784"/>
                </a:cubicBezTo>
                <a:cubicBezTo>
                  <a:pt x="81481" y="112329"/>
                  <a:pt x="110905" y="124400"/>
                  <a:pt x="135802" y="122891"/>
                </a:cubicBezTo>
                <a:cubicBezTo>
                  <a:pt x="160699" y="121382"/>
                  <a:pt x="190123" y="94977"/>
                  <a:pt x="208230" y="95731"/>
                </a:cubicBezTo>
                <a:cubicBezTo>
                  <a:pt x="226337" y="96485"/>
                  <a:pt x="230109" y="119874"/>
                  <a:pt x="244443" y="127418"/>
                </a:cubicBezTo>
                <a:cubicBezTo>
                  <a:pt x="258778" y="134963"/>
                  <a:pt x="274621" y="140244"/>
                  <a:pt x="294237" y="140998"/>
                </a:cubicBezTo>
                <a:cubicBezTo>
                  <a:pt x="313853" y="141752"/>
                  <a:pt x="340259" y="140244"/>
                  <a:pt x="362138" y="131945"/>
                </a:cubicBezTo>
                <a:cubicBezTo>
                  <a:pt x="384017" y="123646"/>
                  <a:pt x="414196" y="99503"/>
                  <a:pt x="425513" y="91204"/>
                </a:cubicBezTo>
                <a:cubicBezTo>
                  <a:pt x="436830" y="82905"/>
                  <a:pt x="433057" y="95731"/>
                  <a:pt x="430039" y="82151"/>
                </a:cubicBezTo>
                <a:cubicBezTo>
                  <a:pt x="427021" y="68571"/>
                  <a:pt x="411178" y="23303"/>
                  <a:pt x="407406" y="9723"/>
                </a:cubicBezTo>
                <a:cubicBezTo>
                  <a:pt x="403634" y="-3857"/>
                  <a:pt x="399862" y="2179"/>
                  <a:pt x="407406" y="670"/>
                </a:cubicBezTo>
                <a:cubicBezTo>
                  <a:pt x="414950" y="-839"/>
                  <a:pt x="452673" y="670"/>
                  <a:pt x="452673" y="670"/>
                </a:cubicBezTo>
                <a:lnTo>
                  <a:pt x="452673" y="670"/>
                </a:lnTo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468" name="TextBox 23"/>
          <p:cNvSpPr txBox="1"/>
          <p:nvPr/>
        </p:nvSpPr>
        <p:spPr>
          <a:xfrm>
            <a:off x="1856084" y="3167715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6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9" name="TextBox 23"/>
          <p:cNvSpPr txBox="1"/>
          <p:nvPr/>
        </p:nvSpPr>
        <p:spPr>
          <a:xfrm>
            <a:off x="2201952" y="3167715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2006396" y="3301871"/>
            <a:ext cx="612876" cy="1203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71" name="TextBox 10"/>
          <p:cNvSpPr txBox="1"/>
          <p:nvPr/>
        </p:nvSpPr>
        <p:spPr>
          <a:xfrm>
            <a:off x="1371230" y="2741971"/>
            <a:ext cx="93275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 smtClean="0">
                <a:solidFill>
                  <a:prstClr val="black"/>
                </a:solidFill>
              </a:rPr>
              <a:t>Анапа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2" name="TextBox 23"/>
          <p:cNvSpPr txBox="1"/>
          <p:nvPr/>
        </p:nvSpPr>
        <p:spPr>
          <a:xfrm>
            <a:off x="1723632" y="2817771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20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3" name="TextBox 23"/>
          <p:cNvSpPr txBox="1"/>
          <p:nvPr/>
        </p:nvSpPr>
        <p:spPr>
          <a:xfrm>
            <a:off x="1463142" y="2807498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4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74" name="Прямоугольник 473"/>
          <p:cNvSpPr/>
          <p:nvPr/>
        </p:nvSpPr>
        <p:spPr>
          <a:xfrm>
            <a:off x="1519093" y="2963058"/>
            <a:ext cx="612876" cy="1203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75" name="TextBox 10"/>
          <p:cNvSpPr txBox="1"/>
          <p:nvPr/>
        </p:nvSpPr>
        <p:spPr>
          <a:xfrm>
            <a:off x="1542244" y="3040316"/>
            <a:ext cx="1264736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МО </a:t>
            </a:r>
            <a:r>
              <a:rPr lang="ru-RU" dirty="0" err="1">
                <a:solidFill>
                  <a:prstClr val="black"/>
                </a:solidFill>
              </a:rPr>
              <a:t>г.Новороссийск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1424365" y="3061447"/>
            <a:ext cx="802332" cy="15020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1862288" y="3410634"/>
            <a:ext cx="802245" cy="14059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2583289" y="3807464"/>
            <a:ext cx="802245" cy="14059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3867230" y="4149362"/>
            <a:ext cx="802245" cy="14059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4881775" y="4847369"/>
            <a:ext cx="802245" cy="14059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6228272" y="683467"/>
            <a:ext cx="2721628" cy="33062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Силы и средства спланированные для ликвидации последствий прохождения комплекса неблагоприятных метеоявлений </a:t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55876"/>
              </p:ext>
            </p:extLst>
          </p:nvPr>
        </p:nvGraphicFramePr>
        <p:xfrm>
          <a:off x="7411184" y="1707803"/>
          <a:ext cx="1559423" cy="567042"/>
        </p:xfrm>
        <a:graphic>
          <a:graphicData uri="http://schemas.openxmlformats.org/drawingml/2006/table">
            <a:tbl>
              <a:tblPr/>
              <a:tblGrid>
                <a:gridCol w="1055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5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30098" marR="30098" marT="14966" marB="1496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180676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1130251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85674"/>
              </p:ext>
            </p:extLst>
          </p:nvPr>
        </p:nvGraphicFramePr>
        <p:xfrm>
          <a:off x="7595666" y="4230988"/>
          <a:ext cx="1548334" cy="727783"/>
        </p:xfrm>
        <a:graphic>
          <a:graphicData uri="http://schemas.openxmlformats.org/drawingml/2006/table">
            <a:tbl>
              <a:tblPr/>
              <a:tblGrid>
                <a:gridCol w="59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62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34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г. Анапа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</a:t>
                      </a:r>
                      <a:r>
                        <a:rPr lang="ru-RU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г. Новороссийск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г.</a:t>
                      </a:r>
                      <a:r>
                        <a:rPr lang="ru-RU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Геленджик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Туапсинский район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г. Сочи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889128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2" y="913720"/>
            <a:ext cx="2721627" cy="14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105032" y="710972"/>
            <a:ext cx="2514239" cy="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" y="970045"/>
            <a:ext cx="2514239" cy="12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609891"/>
            <a:ext cx="9144001" cy="4558476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7602"/>
            <a:ext cx="9144000" cy="623546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6" tIns="33594" rIns="67186" bIns="33594" anchor="ctr"/>
          <a:lstStyle>
            <a:defPPr>
              <a:defRPr lang="ru-RU"/>
            </a:defPPr>
            <a:lvl1pPr algn="ctr" defTabSz="779252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ИНФОРМАЦИОННЫЕ МАТЕРИАЛЫ ПО ОСАДКАМ И ПОРЫВАМ ВЕТРА НА </a:t>
            </a:r>
            <a:r>
              <a:rPr lang="ru-RU" dirty="0" smtClean="0"/>
              <a:t>ТЕРРИТОРИИ МО г. СОЧИ</a:t>
            </a:r>
            <a:endParaRPr lang="ru-RU" dirty="0"/>
          </a:p>
          <a:p>
            <a:r>
              <a:rPr lang="ru-RU" dirty="0"/>
              <a:t>КРАСНОДАРСКОГО КРАЯ (РИСК НАРУШЕНИЯ ЭЛЕКТРОСНАБЖЕНИЯ НА </a:t>
            </a:r>
            <a:r>
              <a:rPr lang="ru-RU" dirty="0" smtClean="0"/>
              <a:t>28.02.2020 </a:t>
            </a:r>
            <a:r>
              <a:rPr lang="ru-RU" dirty="0"/>
              <a:t>г.)</a:t>
            </a:r>
          </a:p>
        </p:txBody>
      </p:sp>
      <p:sp>
        <p:nvSpPr>
          <p:cNvPr id="123" name="Rectangle 93"/>
          <p:cNvSpPr>
            <a:spLocks noChangeArrowheads="1"/>
          </p:cNvSpPr>
          <p:nvPr/>
        </p:nvSpPr>
        <p:spPr bwMode="auto">
          <a:xfrm>
            <a:off x="14513" y="3539593"/>
            <a:ext cx="2613301" cy="16287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97">
              <a:defRPr/>
            </a:pPr>
            <a:endParaRPr lang="ru-RU" altLang="ru-RU" sz="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 Box 97"/>
          <p:cNvSpPr txBox="1">
            <a:spLocks noChangeArrowheads="1"/>
          </p:cNvSpPr>
          <p:nvPr/>
        </p:nvSpPr>
        <p:spPr bwMode="auto">
          <a:xfrm>
            <a:off x="490458" y="3652561"/>
            <a:ext cx="221902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25" name="Text Box 97"/>
          <p:cNvSpPr txBox="1">
            <a:spLocks noChangeArrowheads="1"/>
          </p:cNvSpPr>
          <p:nvPr/>
        </p:nvSpPr>
        <p:spPr bwMode="auto">
          <a:xfrm>
            <a:off x="309059" y="3543886"/>
            <a:ext cx="194372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259495" y="4482586"/>
            <a:ext cx="1947919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7" name="TextBox 10"/>
          <p:cNvSpPr txBox="1"/>
          <p:nvPr/>
        </p:nvSpPr>
        <p:spPr>
          <a:xfrm>
            <a:off x="76910" y="4964679"/>
            <a:ext cx="930788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Славянский</a:t>
            </a:r>
          </a:p>
        </p:txBody>
      </p: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367942" y="4036451"/>
            <a:ext cx="1919837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количество осадков в мм за 24 ч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210548" y="4052246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130" name="Полилиния 129"/>
          <p:cNvSpPr/>
          <p:nvPr/>
        </p:nvSpPr>
        <p:spPr>
          <a:xfrm>
            <a:off x="244911" y="3727631"/>
            <a:ext cx="393136" cy="233279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187329" y="4201136"/>
            <a:ext cx="496285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>
              <a:defRPr/>
            </a:pPr>
            <a:r>
              <a:rPr lang="ru-RU" sz="8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173789" y="4399012"/>
            <a:ext cx="637945" cy="1573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133" name="Text Box 97"/>
          <p:cNvSpPr txBox="1">
            <a:spLocks noChangeArrowheads="1"/>
          </p:cNvSpPr>
          <p:nvPr/>
        </p:nvSpPr>
        <p:spPr bwMode="auto">
          <a:xfrm>
            <a:off x="856039" y="4886311"/>
            <a:ext cx="1888358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134" name="Text Box 97"/>
          <p:cNvSpPr txBox="1">
            <a:spLocks noChangeArrowheads="1"/>
          </p:cNvSpPr>
          <p:nvPr/>
        </p:nvSpPr>
        <p:spPr bwMode="auto">
          <a:xfrm>
            <a:off x="628203" y="4179700"/>
            <a:ext cx="2215606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порывы ветра</a:t>
            </a:r>
          </a:p>
        </p:txBody>
      </p:sp>
      <p:sp>
        <p:nvSpPr>
          <p:cNvPr id="135" name="Text Box 97"/>
          <p:cNvSpPr txBox="1">
            <a:spLocks noChangeArrowheads="1"/>
          </p:cNvSpPr>
          <p:nvPr/>
        </p:nvSpPr>
        <p:spPr bwMode="auto">
          <a:xfrm>
            <a:off x="477059" y="3855973"/>
            <a:ext cx="2294757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274773" y="4017681"/>
            <a:ext cx="333957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97"/>
          <p:cNvSpPr txBox="1">
            <a:spLocks noChangeArrowheads="1"/>
          </p:cNvSpPr>
          <p:nvPr/>
        </p:nvSpPr>
        <p:spPr bwMode="auto">
          <a:xfrm>
            <a:off x="607202" y="4314058"/>
            <a:ext cx="1718672" cy="4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8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315163" y="4791417"/>
            <a:ext cx="322499" cy="1887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97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39" name="Text Box 97"/>
          <p:cNvSpPr txBox="1">
            <a:spLocks noChangeArrowheads="1"/>
          </p:cNvSpPr>
          <p:nvPr/>
        </p:nvSpPr>
        <p:spPr bwMode="auto">
          <a:xfrm>
            <a:off x="688189" y="4747231"/>
            <a:ext cx="1965404" cy="2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2590" tIns="71297" rIns="142590" bIns="7129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425459">
              <a:defRPr/>
            </a:pPr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49090" y="4614028"/>
            <a:ext cx="820213" cy="146843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21914" tIns="60957" rIns="121914" bIns="60957" anchor="ctr"/>
          <a:lstStyle/>
          <a:p>
            <a:pPr algn="ctr" defTabSz="914397"/>
            <a:r>
              <a:rPr lang="ru-RU" sz="8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1599/10330</a:t>
            </a:r>
          </a:p>
        </p:txBody>
      </p:sp>
      <p:sp>
        <p:nvSpPr>
          <p:cNvPr id="141" name="Text Box 97"/>
          <p:cNvSpPr txBox="1">
            <a:spLocks noChangeArrowheads="1"/>
          </p:cNvSpPr>
          <p:nvPr/>
        </p:nvSpPr>
        <p:spPr bwMode="auto">
          <a:xfrm>
            <a:off x="1047922" y="4540562"/>
            <a:ext cx="1595920" cy="3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7529" tIns="113767" rIns="227529" bIns="113767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sp>
        <p:nvSpPr>
          <p:cNvPr id="467" name="Полилиния 466"/>
          <p:cNvSpPr/>
          <p:nvPr/>
        </p:nvSpPr>
        <p:spPr>
          <a:xfrm>
            <a:off x="2087166" y="3264258"/>
            <a:ext cx="547734" cy="105877"/>
          </a:xfrm>
          <a:custGeom>
            <a:avLst/>
            <a:gdLst>
              <a:gd name="connsiteX0" fmla="*/ 0 w 452673"/>
              <a:gd name="connsiteY0" fmla="*/ 77624 h 141169"/>
              <a:gd name="connsiteX1" fmla="*/ 58847 w 452673"/>
              <a:gd name="connsiteY1" fmla="*/ 104784 h 141169"/>
              <a:gd name="connsiteX2" fmla="*/ 135802 w 452673"/>
              <a:gd name="connsiteY2" fmla="*/ 122891 h 141169"/>
              <a:gd name="connsiteX3" fmla="*/ 208230 w 452673"/>
              <a:gd name="connsiteY3" fmla="*/ 95731 h 141169"/>
              <a:gd name="connsiteX4" fmla="*/ 244443 w 452673"/>
              <a:gd name="connsiteY4" fmla="*/ 127418 h 141169"/>
              <a:gd name="connsiteX5" fmla="*/ 294237 w 452673"/>
              <a:gd name="connsiteY5" fmla="*/ 140998 h 141169"/>
              <a:gd name="connsiteX6" fmla="*/ 362138 w 452673"/>
              <a:gd name="connsiteY6" fmla="*/ 131945 h 141169"/>
              <a:gd name="connsiteX7" fmla="*/ 425513 w 452673"/>
              <a:gd name="connsiteY7" fmla="*/ 91204 h 141169"/>
              <a:gd name="connsiteX8" fmla="*/ 430039 w 452673"/>
              <a:gd name="connsiteY8" fmla="*/ 82151 h 141169"/>
              <a:gd name="connsiteX9" fmla="*/ 407406 w 452673"/>
              <a:gd name="connsiteY9" fmla="*/ 9723 h 141169"/>
              <a:gd name="connsiteX10" fmla="*/ 407406 w 452673"/>
              <a:gd name="connsiteY10" fmla="*/ 670 h 141169"/>
              <a:gd name="connsiteX11" fmla="*/ 452673 w 452673"/>
              <a:gd name="connsiteY11" fmla="*/ 670 h 141169"/>
              <a:gd name="connsiteX12" fmla="*/ 452673 w 452673"/>
              <a:gd name="connsiteY12" fmla="*/ 670 h 14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673" h="141169">
                <a:moveTo>
                  <a:pt x="0" y="77624"/>
                </a:moveTo>
                <a:cubicBezTo>
                  <a:pt x="18106" y="87432"/>
                  <a:pt x="36213" y="97240"/>
                  <a:pt x="58847" y="104784"/>
                </a:cubicBezTo>
                <a:cubicBezTo>
                  <a:pt x="81481" y="112329"/>
                  <a:pt x="110905" y="124400"/>
                  <a:pt x="135802" y="122891"/>
                </a:cubicBezTo>
                <a:cubicBezTo>
                  <a:pt x="160699" y="121382"/>
                  <a:pt x="190123" y="94977"/>
                  <a:pt x="208230" y="95731"/>
                </a:cubicBezTo>
                <a:cubicBezTo>
                  <a:pt x="226337" y="96485"/>
                  <a:pt x="230109" y="119874"/>
                  <a:pt x="244443" y="127418"/>
                </a:cubicBezTo>
                <a:cubicBezTo>
                  <a:pt x="258778" y="134963"/>
                  <a:pt x="274621" y="140244"/>
                  <a:pt x="294237" y="140998"/>
                </a:cubicBezTo>
                <a:cubicBezTo>
                  <a:pt x="313853" y="141752"/>
                  <a:pt x="340259" y="140244"/>
                  <a:pt x="362138" y="131945"/>
                </a:cubicBezTo>
                <a:cubicBezTo>
                  <a:pt x="384017" y="123646"/>
                  <a:pt x="414196" y="99503"/>
                  <a:pt x="425513" y="91204"/>
                </a:cubicBezTo>
                <a:cubicBezTo>
                  <a:pt x="436830" y="82905"/>
                  <a:pt x="433057" y="95731"/>
                  <a:pt x="430039" y="82151"/>
                </a:cubicBezTo>
                <a:cubicBezTo>
                  <a:pt x="427021" y="68571"/>
                  <a:pt x="411178" y="23303"/>
                  <a:pt x="407406" y="9723"/>
                </a:cubicBezTo>
                <a:cubicBezTo>
                  <a:pt x="403634" y="-3857"/>
                  <a:pt x="399862" y="2179"/>
                  <a:pt x="407406" y="670"/>
                </a:cubicBezTo>
                <a:cubicBezTo>
                  <a:pt x="414950" y="-839"/>
                  <a:pt x="452673" y="670"/>
                  <a:pt x="452673" y="670"/>
                </a:cubicBezTo>
                <a:lnTo>
                  <a:pt x="452673" y="670"/>
                </a:lnTo>
              </a:path>
            </a:pathLst>
          </a:cu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6449" y="689513"/>
            <a:ext cx="3803349" cy="33062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Силы и средства спланированные для ликвидации последствий прохождения комплекса неблагоприятных метеоявлений </a:t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8276"/>
              </p:ext>
            </p:extLst>
          </p:nvPr>
        </p:nvGraphicFramePr>
        <p:xfrm>
          <a:off x="4488914" y="927644"/>
          <a:ext cx="1559423" cy="567042"/>
        </p:xfrm>
        <a:graphic>
          <a:graphicData uri="http://schemas.openxmlformats.org/drawingml/2006/table">
            <a:tbl>
              <a:tblPr/>
              <a:tblGrid>
                <a:gridCol w="1055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5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30098" marR="30098" marT="14966" marB="1496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50362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497806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" name="Полилиния 54"/>
          <p:cNvSpPr/>
          <p:nvPr/>
        </p:nvSpPr>
        <p:spPr>
          <a:xfrm rot="21420912">
            <a:off x="4527600" y="4306590"/>
            <a:ext cx="2312838" cy="882700"/>
          </a:xfrm>
          <a:custGeom>
            <a:avLst/>
            <a:gdLst>
              <a:gd name="connsiteX0" fmla="*/ 3262 w 2219163"/>
              <a:gd name="connsiteY0" fmla="*/ 140245 h 1374405"/>
              <a:gd name="connsiteX1" fmla="*/ 53751 w 2219163"/>
              <a:gd name="connsiteY1" fmla="*/ 162685 h 1374405"/>
              <a:gd name="connsiteX2" fmla="*/ 98629 w 2219163"/>
              <a:gd name="connsiteY2" fmla="*/ 190734 h 1374405"/>
              <a:gd name="connsiteX3" fmla="*/ 126678 w 2219163"/>
              <a:gd name="connsiteY3" fmla="*/ 218783 h 1374405"/>
              <a:gd name="connsiteX4" fmla="*/ 160337 w 2219163"/>
              <a:gd name="connsiteY4" fmla="*/ 252442 h 1374405"/>
              <a:gd name="connsiteX5" fmla="*/ 177167 w 2219163"/>
              <a:gd name="connsiteY5" fmla="*/ 269271 h 1374405"/>
              <a:gd name="connsiteX6" fmla="*/ 188386 w 2219163"/>
              <a:gd name="connsiteY6" fmla="*/ 291710 h 1374405"/>
              <a:gd name="connsiteX7" fmla="*/ 199606 w 2219163"/>
              <a:gd name="connsiteY7" fmla="*/ 336589 h 1374405"/>
              <a:gd name="connsiteX8" fmla="*/ 222045 w 2219163"/>
              <a:gd name="connsiteY8" fmla="*/ 370248 h 1374405"/>
              <a:gd name="connsiteX9" fmla="*/ 233265 w 2219163"/>
              <a:gd name="connsiteY9" fmla="*/ 392687 h 1374405"/>
              <a:gd name="connsiteX10" fmla="*/ 266924 w 2219163"/>
              <a:gd name="connsiteY10" fmla="*/ 420736 h 1374405"/>
              <a:gd name="connsiteX11" fmla="*/ 306192 w 2219163"/>
              <a:gd name="connsiteY11" fmla="*/ 471224 h 1374405"/>
              <a:gd name="connsiteX12" fmla="*/ 323022 w 2219163"/>
              <a:gd name="connsiteY12" fmla="*/ 482444 h 1374405"/>
              <a:gd name="connsiteX13" fmla="*/ 356681 w 2219163"/>
              <a:gd name="connsiteY13" fmla="*/ 499274 h 1374405"/>
              <a:gd name="connsiteX14" fmla="*/ 390340 w 2219163"/>
              <a:gd name="connsiteY14" fmla="*/ 532932 h 1374405"/>
              <a:gd name="connsiteX15" fmla="*/ 429608 w 2219163"/>
              <a:gd name="connsiteY15" fmla="*/ 583421 h 1374405"/>
              <a:gd name="connsiteX16" fmla="*/ 435218 w 2219163"/>
              <a:gd name="connsiteY16" fmla="*/ 600250 h 1374405"/>
              <a:gd name="connsiteX17" fmla="*/ 468877 w 2219163"/>
              <a:gd name="connsiteY17" fmla="*/ 650739 h 1374405"/>
              <a:gd name="connsiteX18" fmla="*/ 502536 w 2219163"/>
              <a:gd name="connsiteY18" fmla="*/ 701227 h 1374405"/>
              <a:gd name="connsiteX19" fmla="*/ 513756 w 2219163"/>
              <a:gd name="connsiteY19" fmla="*/ 718056 h 1374405"/>
              <a:gd name="connsiteX20" fmla="*/ 530585 w 2219163"/>
              <a:gd name="connsiteY20" fmla="*/ 734886 h 1374405"/>
              <a:gd name="connsiteX21" fmla="*/ 541805 w 2219163"/>
              <a:gd name="connsiteY21" fmla="*/ 751715 h 1374405"/>
              <a:gd name="connsiteX22" fmla="*/ 575464 w 2219163"/>
              <a:gd name="connsiteY22" fmla="*/ 774155 h 1374405"/>
              <a:gd name="connsiteX23" fmla="*/ 592293 w 2219163"/>
              <a:gd name="connsiteY23" fmla="*/ 785374 h 1374405"/>
              <a:gd name="connsiteX24" fmla="*/ 625952 w 2219163"/>
              <a:gd name="connsiteY24" fmla="*/ 819033 h 1374405"/>
              <a:gd name="connsiteX25" fmla="*/ 642781 w 2219163"/>
              <a:gd name="connsiteY25" fmla="*/ 835863 h 1374405"/>
              <a:gd name="connsiteX26" fmla="*/ 654001 w 2219163"/>
              <a:gd name="connsiteY26" fmla="*/ 852692 h 1374405"/>
              <a:gd name="connsiteX27" fmla="*/ 721319 w 2219163"/>
              <a:gd name="connsiteY27" fmla="*/ 886351 h 1374405"/>
              <a:gd name="connsiteX28" fmla="*/ 760587 w 2219163"/>
              <a:gd name="connsiteY28" fmla="*/ 897570 h 1374405"/>
              <a:gd name="connsiteX29" fmla="*/ 766197 w 2219163"/>
              <a:gd name="connsiteY29" fmla="*/ 976108 h 1374405"/>
              <a:gd name="connsiteX30" fmla="*/ 783027 w 2219163"/>
              <a:gd name="connsiteY30" fmla="*/ 987328 h 1374405"/>
              <a:gd name="connsiteX31" fmla="*/ 788637 w 2219163"/>
              <a:gd name="connsiteY31" fmla="*/ 1004157 h 1374405"/>
              <a:gd name="connsiteX32" fmla="*/ 816686 w 2219163"/>
              <a:gd name="connsiteY32" fmla="*/ 1037816 h 1374405"/>
              <a:gd name="connsiteX33" fmla="*/ 833515 w 2219163"/>
              <a:gd name="connsiteY33" fmla="*/ 1049036 h 1374405"/>
              <a:gd name="connsiteX34" fmla="*/ 900833 w 2219163"/>
              <a:gd name="connsiteY34" fmla="*/ 1060255 h 1374405"/>
              <a:gd name="connsiteX35" fmla="*/ 917662 w 2219163"/>
              <a:gd name="connsiteY35" fmla="*/ 1065865 h 1374405"/>
              <a:gd name="connsiteX36" fmla="*/ 934492 w 2219163"/>
              <a:gd name="connsiteY36" fmla="*/ 1077085 h 1374405"/>
              <a:gd name="connsiteX37" fmla="*/ 962541 w 2219163"/>
              <a:gd name="connsiteY37" fmla="*/ 1110744 h 1374405"/>
              <a:gd name="connsiteX38" fmla="*/ 990590 w 2219163"/>
              <a:gd name="connsiteY38" fmla="*/ 1161232 h 1374405"/>
              <a:gd name="connsiteX39" fmla="*/ 1041078 w 2219163"/>
              <a:gd name="connsiteY39" fmla="*/ 1189281 h 1374405"/>
              <a:gd name="connsiteX40" fmla="*/ 1052298 w 2219163"/>
              <a:gd name="connsiteY40" fmla="*/ 1206110 h 1374405"/>
              <a:gd name="connsiteX41" fmla="*/ 1057908 w 2219163"/>
              <a:gd name="connsiteY41" fmla="*/ 1273428 h 1374405"/>
              <a:gd name="connsiteX42" fmla="*/ 1074737 w 2219163"/>
              <a:gd name="connsiteY42" fmla="*/ 1312697 h 1374405"/>
              <a:gd name="connsiteX43" fmla="*/ 1091567 w 2219163"/>
              <a:gd name="connsiteY43" fmla="*/ 1329526 h 1374405"/>
              <a:gd name="connsiteX44" fmla="*/ 1142055 w 2219163"/>
              <a:gd name="connsiteY44" fmla="*/ 1351966 h 1374405"/>
              <a:gd name="connsiteX45" fmla="*/ 1192543 w 2219163"/>
              <a:gd name="connsiteY45" fmla="*/ 1363185 h 1374405"/>
              <a:gd name="connsiteX46" fmla="*/ 1214983 w 2219163"/>
              <a:gd name="connsiteY46" fmla="*/ 1374405 h 1374405"/>
              <a:gd name="connsiteX47" fmla="*/ 1220592 w 2219163"/>
              <a:gd name="connsiteY47" fmla="*/ 1357575 h 1374405"/>
              <a:gd name="connsiteX48" fmla="*/ 1209373 w 2219163"/>
              <a:gd name="connsiteY48" fmla="*/ 1323917 h 1374405"/>
              <a:gd name="connsiteX49" fmla="*/ 1248641 w 2219163"/>
              <a:gd name="connsiteY49" fmla="*/ 1279038 h 1374405"/>
              <a:gd name="connsiteX50" fmla="*/ 1265471 w 2219163"/>
              <a:gd name="connsiteY50" fmla="*/ 1267818 h 1374405"/>
              <a:gd name="connsiteX51" fmla="*/ 1276690 w 2219163"/>
              <a:gd name="connsiteY51" fmla="*/ 1250989 h 1374405"/>
              <a:gd name="connsiteX52" fmla="*/ 1287910 w 2219163"/>
              <a:gd name="connsiteY52" fmla="*/ 1166842 h 1374405"/>
              <a:gd name="connsiteX53" fmla="*/ 1299130 w 2219163"/>
              <a:gd name="connsiteY53" fmla="*/ 1150012 h 1374405"/>
              <a:gd name="connsiteX54" fmla="*/ 1332789 w 2219163"/>
              <a:gd name="connsiteY54" fmla="*/ 1127573 h 1374405"/>
              <a:gd name="connsiteX55" fmla="*/ 1344008 w 2219163"/>
              <a:gd name="connsiteY55" fmla="*/ 1110744 h 1374405"/>
              <a:gd name="connsiteX56" fmla="*/ 1394497 w 2219163"/>
              <a:gd name="connsiteY56" fmla="*/ 1082694 h 1374405"/>
              <a:gd name="connsiteX57" fmla="*/ 1411326 w 2219163"/>
              <a:gd name="connsiteY57" fmla="*/ 1065865 h 1374405"/>
              <a:gd name="connsiteX58" fmla="*/ 1697427 w 2219163"/>
              <a:gd name="connsiteY58" fmla="*/ 1049036 h 1374405"/>
              <a:gd name="connsiteX59" fmla="*/ 1714256 w 2219163"/>
              <a:gd name="connsiteY59" fmla="*/ 1037816 h 1374405"/>
              <a:gd name="connsiteX60" fmla="*/ 1770354 w 2219163"/>
              <a:gd name="connsiteY60" fmla="*/ 1049036 h 1374405"/>
              <a:gd name="connsiteX61" fmla="*/ 1809623 w 2219163"/>
              <a:gd name="connsiteY61" fmla="*/ 1071475 h 1374405"/>
              <a:gd name="connsiteX62" fmla="*/ 1826452 w 2219163"/>
              <a:gd name="connsiteY62" fmla="*/ 1077085 h 1374405"/>
              <a:gd name="connsiteX63" fmla="*/ 1843282 w 2219163"/>
              <a:gd name="connsiteY63" fmla="*/ 1088304 h 1374405"/>
              <a:gd name="connsiteX64" fmla="*/ 1860111 w 2219163"/>
              <a:gd name="connsiteY64" fmla="*/ 1093914 h 1374405"/>
              <a:gd name="connsiteX65" fmla="*/ 1876941 w 2219163"/>
              <a:gd name="connsiteY65" fmla="*/ 1105134 h 1374405"/>
              <a:gd name="connsiteX66" fmla="*/ 1938649 w 2219163"/>
              <a:gd name="connsiteY66" fmla="*/ 1127573 h 1374405"/>
              <a:gd name="connsiteX67" fmla="*/ 1955478 w 2219163"/>
              <a:gd name="connsiteY67" fmla="*/ 1138793 h 1374405"/>
              <a:gd name="connsiteX68" fmla="*/ 1989137 w 2219163"/>
              <a:gd name="connsiteY68" fmla="*/ 1172451 h 1374405"/>
              <a:gd name="connsiteX69" fmla="*/ 2034016 w 2219163"/>
              <a:gd name="connsiteY69" fmla="*/ 1178061 h 1374405"/>
              <a:gd name="connsiteX70" fmla="*/ 2106943 w 2219163"/>
              <a:gd name="connsiteY70" fmla="*/ 1172451 h 1374405"/>
              <a:gd name="connsiteX71" fmla="*/ 2123773 w 2219163"/>
              <a:gd name="connsiteY71" fmla="*/ 1161232 h 1374405"/>
              <a:gd name="connsiteX72" fmla="*/ 2174261 w 2219163"/>
              <a:gd name="connsiteY72" fmla="*/ 1144402 h 1374405"/>
              <a:gd name="connsiteX73" fmla="*/ 2191090 w 2219163"/>
              <a:gd name="connsiteY73" fmla="*/ 1138793 h 1374405"/>
              <a:gd name="connsiteX74" fmla="*/ 2207920 w 2219163"/>
              <a:gd name="connsiteY74" fmla="*/ 1127573 h 1374405"/>
              <a:gd name="connsiteX75" fmla="*/ 2207920 w 2219163"/>
              <a:gd name="connsiteY75" fmla="*/ 1093914 h 1374405"/>
              <a:gd name="connsiteX76" fmla="*/ 2157432 w 2219163"/>
              <a:gd name="connsiteY76" fmla="*/ 1060255 h 1374405"/>
              <a:gd name="connsiteX77" fmla="*/ 2112553 w 2219163"/>
              <a:gd name="connsiteY77" fmla="*/ 1054645 h 1374405"/>
              <a:gd name="connsiteX78" fmla="*/ 2090114 w 2219163"/>
              <a:gd name="connsiteY78" fmla="*/ 1020986 h 1374405"/>
              <a:gd name="connsiteX79" fmla="*/ 2067675 w 2219163"/>
              <a:gd name="connsiteY79" fmla="*/ 1009767 h 1374405"/>
              <a:gd name="connsiteX80" fmla="*/ 2045235 w 2219163"/>
              <a:gd name="connsiteY80" fmla="*/ 1004157 h 1374405"/>
              <a:gd name="connsiteX81" fmla="*/ 2017186 w 2219163"/>
              <a:gd name="connsiteY81" fmla="*/ 992937 h 1374405"/>
              <a:gd name="connsiteX82" fmla="*/ 1989137 w 2219163"/>
              <a:gd name="connsiteY82" fmla="*/ 964888 h 1374405"/>
              <a:gd name="connsiteX83" fmla="*/ 1972308 w 2219163"/>
              <a:gd name="connsiteY83" fmla="*/ 948059 h 1374405"/>
              <a:gd name="connsiteX84" fmla="*/ 1938649 w 2219163"/>
              <a:gd name="connsiteY84" fmla="*/ 936839 h 1374405"/>
              <a:gd name="connsiteX85" fmla="*/ 1921819 w 2219163"/>
              <a:gd name="connsiteY85" fmla="*/ 920010 h 1374405"/>
              <a:gd name="connsiteX86" fmla="*/ 1904990 w 2219163"/>
              <a:gd name="connsiteY86" fmla="*/ 908790 h 1374405"/>
              <a:gd name="connsiteX87" fmla="*/ 1899380 w 2219163"/>
              <a:gd name="connsiteY87" fmla="*/ 886351 h 1374405"/>
              <a:gd name="connsiteX88" fmla="*/ 1904990 w 2219163"/>
              <a:gd name="connsiteY88" fmla="*/ 858302 h 1374405"/>
              <a:gd name="connsiteX89" fmla="*/ 1916210 w 2219163"/>
              <a:gd name="connsiteY89" fmla="*/ 824643 h 1374405"/>
              <a:gd name="connsiteX90" fmla="*/ 1910600 w 2219163"/>
              <a:gd name="connsiteY90" fmla="*/ 802204 h 1374405"/>
              <a:gd name="connsiteX91" fmla="*/ 1893770 w 2219163"/>
              <a:gd name="connsiteY91" fmla="*/ 790984 h 1374405"/>
              <a:gd name="connsiteX92" fmla="*/ 1781574 w 2219163"/>
              <a:gd name="connsiteY92" fmla="*/ 785374 h 1374405"/>
              <a:gd name="connsiteX93" fmla="*/ 1764744 w 2219163"/>
              <a:gd name="connsiteY93" fmla="*/ 779764 h 1374405"/>
              <a:gd name="connsiteX94" fmla="*/ 1798403 w 2219163"/>
              <a:gd name="connsiteY94" fmla="*/ 757325 h 1374405"/>
              <a:gd name="connsiteX95" fmla="*/ 1809623 w 2219163"/>
              <a:gd name="connsiteY95" fmla="*/ 740496 h 1374405"/>
              <a:gd name="connsiteX96" fmla="*/ 1804013 w 2219163"/>
              <a:gd name="connsiteY96" fmla="*/ 712447 h 1374405"/>
              <a:gd name="connsiteX97" fmla="*/ 1770354 w 2219163"/>
              <a:gd name="connsiteY97" fmla="*/ 695617 h 1374405"/>
              <a:gd name="connsiteX98" fmla="*/ 1669378 w 2219163"/>
              <a:gd name="connsiteY98" fmla="*/ 701227 h 1374405"/>
              <a:gd name="connsiteX99" fmla="*/ 1635719 w 2219163"/>
              <a:gd name="connsiteY99" fmla="*/ 723666 h 1374405"/>
              <a:gd name="connsiteX100" fmla="*/ 1585230 w 2219163"/>
              <a:gd name="connsiteY100" fmla="*/ 718056 h 1374405"/>
              <a:gd name="connsiteX101" fmla="*/ 1568401 w 2219163"/>
              <a:gd name="connsiteY101" fmla="*/ 712447 h 1374405"/>
              <a:gd name="connsiteX102" fmla="*/ 1551571 w 2219163"/>
              <a:gd name="connsiteY102" fmla="*/ 695617 h 1374405"/>
              <a:gd name="connsiteX103" fmla="*/ 1540352 w 2219163"/>
              <a:gd name="connsiteY103" fmla="*/ 678788 h 1374405"/>
              <a:gd name="connsiteX104" fmla="*/ 1534742 w 2219163"/>
              <a:gd name="connsiteY104" fmla="*/ 661958 h 1374405"/>
              <a:gd name="connsiteX105" fmla="*/ 1478644 w 2219163"/>
              <a:gd name="connsiteY105" fmla="*/ 516103 h 1374405"/>
              <a:gd name="connsiteX106" fmla="*/ 1433765 w 2219163"/>
              <a:gd name="connsiteY106" fmla="*/ 510493 h 1374405"/>
              <a:gd name="connsiteX107" fmla="*/ 1394497 w 2219163"/>
              <a:gd name="connsiteY107" fmla="*/ 516103 h 1374405"/>
              <a:gd name="connsiteX108" fmla="*/ 1388887 w 2219163"/>
              <a:gd name="connsiteY108" fmla="*/ 532932 h 1374405"/>
              <a:gd name="connsiteX109" fmla="*/ 1366448 w 2219163"/>
              <a:gd name="connsiteY109" fmla="*/ 544152 h 1374405"/>
              <a:gd name="connsiteX110" fmla="*/ 1327179 w 2219163"/>
              <a:gd name="connsiteY110" fmla="*/ 499274 h 1374405"/>
              <a:gd name="connsiteX111" fmla="*/ 1310349 w 2219163"/>
              <a:gd name="connsiteY111" fmla="*/ 482444 h 1374405"/>
              <a:gd name="connsiteX112" fmla="*/ 1287910 w 2219163"/>
              <a:gd name="connsiteY112" fmla="*/ 471224 h 1374405"/>
              <a:gd name="connsiteX113" fmla="*/ 1254251 w 2219163"/>
              <a:gd name="connsiteY113" fmla="*/ 454395 h 1374405"/>
              <a:gd name="connsiteX114" fmla="*/ 1237422 w 2219163"/>
              <a:gd name="connsiteY114" fmla="*/ 443175 h 1374405"/>
              <a:gd name="connsiteX115" fmla="*/ 1209373 w 2219163"/>
              <a:gd name="connsiteY115" fmla="*/ 381467 h 1374405"/>
              <a:gd name="connsiteX116" fmla="*/ 1175714 w 2219163"/>
              <a:gd name="connsiteY116" fmla="*/ 359028 h 1374405"/>
              <a:gd name="connsiteX117" fmla="*/ 1158884 w 2219163"/>
              <a:gd name="connsiteY117" fmla="*/ 347809 h 1374405"/>
              <a:gd name="connsiteX118" fmla="*/ 1097176 w 2219163"/>
              <a:gd name="connsiteY118" fmla="*/ 353418 h 1374405"/>
              <a:gd name="connsiteX119" fmla="*/ 1080347 w 2219163"/>
              <a:gd name="connsiteY119" fmla="*/ 359028 h 1374405"/>
              <a:gd name="connsiteX120" fmla="*/ 1046688 w 2219163"/>
              <a:gd name="connsiteY120" fmla="*/ 381467 h 1374405"/>
              <a:gd name="connsiteX121" fmla="*/ 962541 w 2219163"/>
              <a:gd name="connsiteY121" fmla="*/ 375858 h 1374405"/>
              <a:gd name="connsiteX122" fmla="*/ 945711 w 2219163"/>
              <a:gd name="connsiteY122" fmla="*/ 359028 h 1374405"/>
              <a:gd name="connsiteX123" fmla="*/ 928882 w 2219163"/>
              <a:gd name="connsiteY123" fmla="*/ 353418 h 1374405"/>
              <a:gd name="connsiteX124" fmla="*/ 855954 w 2219163"/>
              <a:gd name="connsiteY124" fmla="*/ 347809 h 1374405"/>
              <a:gd name="connsiteX125" fmla="*/ 839125 w 2219163"/>
              <a:gd name="connsiteY125" fmla="*/ 336589 h 1374405"/>
              <a:gd name="connsiteX126" fmla="*/ 749368 w 2219163"/>
              <a:gd name="connsiteY126" fmla="*/ 319759 h 1374405"/>
              <a:gd name="connsiteX127" fmla="*/ 754978 w 2219163"/>
              <a:gd name="connsiteY127" fmla="*/ 302930 h 1374405"/>
              <a:gd name="connsiteX128" fmla="*/ 777417 w 2219163"/>
              <a:gd name="connsiteY128" fmla="*/ 269271 h 1374405"/>
              <a:gd name="connsiteX129" fmla="*/ 771807 w 2219163"/>
              <a:gd name="connsiteY129" fmla="*/ 246832 h 1374405"/>
              <a:gd name="connsiteX130" fmla="*/ 732538 w 2219163"/>
              <a:gd name="connsiteY130" fmla="*/ 241222 h 1374405"/>
              <a:gd name="connsiteX131" fmla="*/ 682050 w 2219163"/>
              <a:gd name="connsiteY131" fmla="*/ 218783 h 1374405"/>
              <a:gd name="connsiteX132" fmla="*/ 642781 w 2219163"/>
              <a:gd name="connsiteY132" fmla="*/ 168294 h 1374405"/>
              <a:gd name="connsiteX133" fmla="*/ 625952 w 2219163"/>
              <a:gd name="connsiteY133" fmla="*/ 151465 h 1374405"/>
              <a:gd name="connsiteX134" fmla="*/ 592293 w 2219163"/>
              <a:gd name="connsiteY134" fmla="*/ 129026 h 1374405"/>
              <a:gd name="connsiteX135" fmla="*/ 581073 w 2219163"/>
              <a:gd name="connsiteY135" fmla="*/ 112196 h 1374405"/>
              <a:gd name="connsiteX136" fmla="*/ 558634 w 2219163"/>
              <a:gd name="connsiteY136" fmla="*/ 78537 h 1374405"/>
              <a:gd name="connsiteX137" fmla="*/ 536195 w 2219163"/>
              <a:gd name="connsiteY137" fmla="*/ 72928 h 1374405"/>
              <a:gd name="connsiteX138" fmla="*/ 502536 w 2219163"/>
              <a:gd name="connsiteY138" fmla="*/ 61708 h 1374405"/>
              <a:gd name="connsiteX139" fmla="*/ 452048 w 2219163"/>
              <a:gd name="connsiteY139" fmla="*/ 22439 h 1374405"/>
              <a:gd name="connsiteX140" fmla="*/ 435218 w 2219163"/>
              <a:gd name="connsiteY140" fmla="*/ 16829 h 1374405"/>
              <a:gd name="connsiteX141" fmla="*/ 401559 w 2219163"/>
              <a:gd name="connsiteY141" fmla="*/ 0 h 1374405"/>
              <a:gd name="connsiteX142" fmla="*/ 367900 w 2219163"/>
              <a:gd name="connsiteY142" fmla="*/ 22439 h 1374405"/>
              <a:gd name="connsiteX143" fmla="*/ 351071 w 2219163"/>
              <a:gd name="connsiteY143" fmla="*/ 33659 h 1374405"/>
              <a:gd name="connsiteX144" fmla="*/ 345461 w 2219163"/>
              <a:gd name="connsiteY144" fmla="*/ 78537 h 1374405"/>
              <a:gd name="connsiteX145" fmla="*/ 328632 w 2219163"/>
              <a:gd name="connsiteY145" fmla="*/ 89757 h 1374405"/>
              <a:gd name="connsiteX146" fmla="*/ 289363 w 2219163"/>
              <a:gd name="connsiteY146" fmla="*/ 100977 h 1374405"/>
              <a:gd name="connsiteX147" fmla="*/ 199606 w 2219163"/>
              <a:gd name="connsiteY147" fmla="*/ 89757 h 1374405"/>
              <a:gd name="connsiteX148" fmla="*/ 171557 w 2219163"/>
              <a:gd name="connsiteY148" fmla="*/ 84147 h 1374405"/>
              <a:gd name="connsiteX149" fmla="*/ 137898 w 2219163"/>
              <a:gd name="connsiteY149" fmla="*/ 72928 h 1374405"/>
              <a:gd name="connsiteX150" fmla="*/ 59360 w 2219163"/>
              <a:gd name="connsiteY150" fmla="*/ 89757 h 1374405"/>
              <a:gd name="connsiteX151" fmla="*/ 42531 w 2219163"/>
              <a:gd name="connsiteY151" fmla="*/ 95367 h 1374405"/>
              <a:gd name="connsiteX152" fmla="*/ 25702 w 2219163"/>
              <a:gd name="connsiteY152" fmla="*/ 112196 h 1374405"/>
              <a:gd name="connsiteX153" fmla="*/ 8872 w 2219163"/>
              <a:gd name="connsiteY153" fmla="*/ 117806 h 1374405"/>
              <a:gd name="connsiteX154" fmla="*/ 3262 w 2219163"/>
              <a:gd name="connsiteY154" fmla="*/ 140245 h 1374405"/>
              <a:gd name="connsiteX0" fmla="*/ 3262 w 2219163"/>
              <a:gd name="connsiteY0" fmla="*/ 140245 h 1364713"/>
              <a:gd name="connsiteX1" fmla="*/ 53751 w 2219163"/>
              <a:gd name="connsiteY1" fmla="*/ 162685 h 1364713"/>
              <a:gd name="connsiteX2" fmla="*/ 98629 w 2219163"/>
              <a:gd name="connsiteY2" fmla="*/ 190734 h 1364713"/>
              <a:gd name="connsiteX3" fmla="*/ 126678 w 2219163"/>
              <a:gd name="connsiteY3" fmla="*/ 218783 h 1364713"/>
              <a:gd name="connsiteX4" fmla="*/ 160337 w 2219163"/>
              <a:gd name="connsiteY4" fmla="*/ 252442 h 1364713"/>
              <a:gd name="connsiteX5" fmla="*/ 177167 w 2219163"/>
              <a:gd name="connsiteY5" fmla="*/ 269271 h 1364713"/>
              <a:gd name="connsiteX6" fmla="*/ 188386 w 2219163"/>
              <a:gd name="connsiteY6" fmla="*/ 291710 h 1364713"/>
              <a:gd name="connsiteX7" fmla="*/ 199606 w 2219163"/>
              <a:gd name="connsiteY7" fmla="*/ 336589 h 1364713"/>
              <a:gd name="connsiteX8" fmla="*/ 222045 w 2219163"/>
              <a:gd name="connsiteY8" fmla="*/ 370248 h 1364713"/>
              <a:gd name="connsiteX9" fmla="*/ 233265 w 2219163"/>
              <a:gd name="connsiteY9" fmla="*/ 392687 h 1364713"/>
              <a:gd name="connsiteX10" fmla="*/ 266924 w 2219163"/>
              <a:gd name="connsiteY10" fmla="*/ 420736 h 1364713"/>
              <a:gd name="connsiteX11" fmla="*/ 306192 w 2219163"/>
              <a:gd name="connsiteY11" fmla="*/ 471224 h 1364713"/>
              <a:gd name="connsiteX12" fmla="*/ 323022 w 2219163"/>
              <a:gd name="connsiteY12" fmla="*/ 482444 h 1364713"/>
              <a:gd name="connsiteX13" fmla="*/ 356681 w 2219163"/>
              <a:gd name="connsiteY13" fmla="*/ 499274 h 1364713"/>
              <a:gd name="connsiteX14" fmla="*/ 390340 w 2219163"/>
              <a:gd name="connsiteY14" fmla="*/ 532932 h 1364713"/>
              <a:gd name="connsiteX15" fmla="*/ 429608 w 2219163"/>
              <a:gd name="connsiteY15" fmla="*/ 583421 h 1364713"/>
              <a:gd name="connsiteX16" fmla="*/ 435218 w 2219163"/>
              <a:gd name="connsiteY16" fmla="*/ 600250 h 1364713"/>
              <a:gd name="connsiteX17" fmla="*/ 468877 w 2219163"/>
              <a:gd name="connsiteY17" fmla="*/ 650739 h 1364713"/>
              <a:gd name="connsiteX18" fmla="*/ 502536 w 2219163"/>
              <a:gd name="connsiteY18" fmla="*/ 701227 h 1364713"/>
              <a:gd name="connsiteX19" fmla="*/ 513756 w 2219163"/>
              <a:gd name="connsiteY19" fmla="*/ 718056 h 1364713"/>
              <a:gd name="connsiteX20" fmla="*/ 530585 w 2219163"/>
              <a:gd name="connsiteY20" fmla="*/ 734886 h 1364713"/>
              <a:gd name="connsiteX21" fmla="*/ 541805 w 2219163"/>
              <a:gd name="connsiteY21" fmla="*/ 751715 h 1364713"/>
              <a:gd name="connsiteX22" fmla="*/ 575464 w 2219163"/>
              <a:gd name="connsiteY22" fmla="*/ 774155 h 1364713"/>
              <a:gd name="connsiteX23" fmla="*/ 592293 w 2219163"/>
              <a:gd name="connsiteY23" fmla="*/ 785374 h 1364713"/>
              <a:gd name="connsiteX24" fmla="*/ 625952 w 2219163"/>
              <a:gd name="connsiteY24" fmla="*/ 819033 h 1364713"/>
              <a:gd name="connsiteX25" fmla="*/ 642781 w 2219163"/>
              <a:gd name="connsiteY25" fmla="*/ 835863 h 1364713"/>
              <a:gd name="connsiteX26" fmla="*/ 654001 w 2219163"/>
              <a:gd name="connsiteY26" fmla="*/ 852692 h 1364713"/>
              <a:gd name="connsiteX27" fmla="*/ 721319 w 2219163"/>
              <a:gd name="connsiteY27" fmla="*/ 886351 h 1364713"/>
              <a:gd name="connsiteX28" fmla="*/ 760587 w 2219163"/>
              <a:gd name="connsiteY28" fmla="*/ 897570 h 1364713"/>
              <a:gd name="connsiteX29" fmla="*/ 766197 w 2219163"/>
              <a:gd name="connsiteY29" fmla="*/ 976108 h 1364713"/>
              <a:gd name="connsiteX30" fmla="*/ 783027 w 2219163"/>
              <a:gd name="connsiteY30" fmla="*/ 987328 h 1364713"/>
              <a:gd name="connsiteX31" fmla="*/ 788637 w 2219163"/>
              <a:gd name="connsiteY31" fmla="*/ 1004157 h 1364713"/>
              <a:gd name="connsiteX32" fmla="*/ 816686 w 2219163"/>
              <a:gd name="connsiteY32" fmla="*/ 1037816 h 1364713"/>
              <a:gd name="connsiteX33" fmla="*/ 833515 w 2219163"/>
              <a:gd name="connsiteY33" fmla="*/ 1049036 h 1364713"/>
              <a:gd name="connsiteX34" fmla="*/ 900833 w 2219163"/>
              <a:gd name="connsiteY34" fmla="*/ 1060255 h 1364713"/>
              <a:gd name="connsiteX35" fmla="*/ 917662 w 2219163"/>
              <a:gd name="connsiteY35" fmla="*/ 1065865 h 1364713"/>
              <a:gd name="connsiteX36" fmla="*/ 934492 w 2219163"/>
              <a:gd name="connsiteY36" fmla="*/ 1077085 h 1364713"/>
              <a:gd name="connsiteX37" fmla="*/ 962541 w 2219163"/>
              <a:gd name="connsiteY37" fmla="*/ 1110744 h 1364713"/>
              <a:gd name="connsiteX38" fmla="*/ 990590 w 2219163"/>
              <a:gd name="connsiteY38" fmla="*/ 1161232 h 1364713"/>
              <a:gd name="connsiteX39" fmla="*/ 1041078 w 2219163"/>
              <a:gd name="connsiteY39" fmla="*/ 1189281 h 1364713"/>
              <a:gd name="connsiteX40" fmla="*/ 1052298 w 2219163"/>
              <a:gd name="connsiteY40" fmla="*/ 1206110 h 1364713"/>
              <a:gd name="connsiteX41" fmla="*/ 1057908 w 2219163"/>
              <a:gd name="connsiteY41" fmla="*/ 1273428 h 1364713"/>
              <a:gd name="connsiteX42" fmla="*/ 1074737 w 2219163"/>
              <a:gd name="connsiteY42" fmla="*/ 1312697 h 1364713"/>
              <a:gd name="connsiteX43" fmla="*/ 1091567 w 2219163"/>
              <a:gd name="connsiteY43" fmla="*/ 1329526 h 1364713"/>
              <a:gd name="connsiteX44" fmla="*/ 1142055 w 2219163"/>
              <a:gd name="connsiteY44" fmla="*/ 1351966 h 1364713"/>
              <a:gd name="connsiteX45" fmla="*/ 1192543 w 2219163"/>
              <a:gd name="connsiteY45" fmla="*/ 1363185 h 1364713"/>
              <a:gd name="connsiteX46" fmla="*/ 1189442 w 2219163"/>
              <a:gd name="connsiteY46" fmla="*/ 1313036 h 1364713"/>
              <a:gd name="connsiteX47" fmla="*/ 1220592 w 2219163"/>
              <a:gd name="connsiteY47" fmla="*/ 1357575 h 1364713"/>
              <a:gd name="connsiteX48" fmla="*/ 1209373 w 2219163"/>
              <a:gd name="connsiteY48" fmla="*/ 1323917 h 1364713"/>
              <a:gd name="connsiteX49" fmla="*/ 1248641 w 2219163"/>
              <a:gd name="connsiteY49" fmla="*/ 1279038 h 1364713"/>
              <a:gd name="connsiteX50" fmla="*/ 1265471 w 2219163"/>
              <a:gd name="connsiteY50" fmla="*/ 1267818 h 1364713"/>
              <a:gd name="connsiteX51" fmla="*/ 1276690 w 2219163"/>
              <a:gd name="connsiteY51" fmla="*/ 1250989 h 1364713"/>
              <a:gd name="connsiteX52" fmla="*/ 1287910 w 2219163"/>
              <a:gd name="connsiteY52" fmla="*/ 1166842 h 1364713"/>
              <a:gd name="connsiteX53" fmla="*/ 1299130 w 2219163"/>
              <a:gd name="connsiteY53" fmla="*/ 1150012 h 1364713"/>
              <a:gd name="connsiteX54" fmla="*/ 1332789 w 2219163"/>
              <a:gd name="connsiteY54" fmla="*/ 1127573 h 1364713"/>
              <a:gd name="connsiteX55" fmla="*/ 1344008 w 2219163"/>
              <a:gd name="connsiteY55" fmla="*/ 1110744 h 1364713"/>
              <a:gd name="connsiteX56" fmla="*/ 1394497 w 2219163"/>
              <a:gd name="connsiteY56" fmla="*/ 1082694 h 1364713"/>
              <a:gd name="connsiteX57" fmla="*/ 1411326 w 2219163"/>
              <a:gd name="connsiteY57" fmla="*/ 1065865 h 1364713"/>
              <a:gd name="connsiteX58" fmla="*/ 1697427 w 2219163"/>
              <a:gd name="connsiteY58" fmla="*/ 1049036 h 1364713"/>
              <a:gd name="connsiteX59" fmla="*/ 1714256 w 2219163"/>
              <a:gd name="connsiteY59" fmla="*/ 1037816 h 1364713"/>
              <a:gd name="connsiteX60" fmla="*/ 1770354 w 2219163"/>
              <a:gd name="connsiteY60" fmla="*/ 1049036 h 1364713"/>
              <a:gd name="connsiteX61" fmla="*/ 1809623 w 2219163"/>
              <a:gd name="connsiteY61" fmla="*/ 1071475 h 1364713"/>
              <a:gd name="connsiteX62" fmla="*/ 1826452 w 2219163"/>
              <a:gd name="connsiteY62" fmla="*/ 1077085 h 1364713"/>
              <a:gd name="connsiteX63" fmla="*/ 1843282 w 2219163"/>
              <a:gd name="connsiteY63" fmla="*/ 1088304 h 1364713"/>
              <a:gd name="connsiteX64" fmla="*/ 1860111 w 2219163"/>
              <a:gd name="connsiteY64" fmla="*/ 1093914 h 1364713"/>
              <a:gd name="connsiteX65" fmla="*/ 1876941 w 2219163"/>
              <a:gd name="connsiteY65" fmla="*/ 1105134 h 1364713"/>
              <a:gd name="connsiteX66" fmla="*/ 1938649 w 2219163"/>
              <a:gd name="connsiteY66" fmla="*/ 1127573 h 1364713"/>
              <a:gd name="connsiteX67" fmla="*/ 1955478 w 2219163"/>
              <a:gd name="connsiteY67" fmla="*/ 1138793 h 1364713"/>
              <a:gd name="connsiteX68" fmla="*/ 1989137 w 2219163"/>
              <a:gd name="connsiteY68" fmla="*/ 1172451 h 1364713"/>
              <a:gd name="connsiteX69" fmla="*/ 2034016 w 2219163"/>
              <a:gd name="connsiteY69" fmla="*/ 1178061 h 1364713"/>
              <a:gd name="connsiteX70" fmla="*/ 2106943 w 2219163"/>
              <a:gd name="connsiteY70" fmla="*/ 1172451 h 1364713"/>
              <a:gd name="connsiteX71" fmla="*/ 2123773 w 2219163"/>
              <a:gd name="connsiteY71" fmla="*/ 1161232 h 1364713"/>
              <a:gd name="connsiteX72" fmla="*/ 2174261 w 2219163"/>
              <a:gd name="connsiteY72" fmla="*/ 1144402 h 1364713"/>
              <a:gd name="connsiteX73" fmla="*/ 2191090 w 2219163"/>
              <a:gd name="connsiteY73" fmla="*/ 1138793 h 1364713"/>
              <a:gd name="connsiteX74" fmla="*/ 2207920 w 2219163"/>
              <a:gd name="connsiteY74" fmla="*/ 1127573 h 1364713"/>
              <a:gd name="connsiteX75" fmla="*/ 2207920 w 2219163"/>
              <a:gd name="connsiteY75" fmla="*/ 1093914 h 1364713"/>
              <a:gd name="connsiteX76" fmla="*/ 2157432 w 2219163"/>
              <a:gd name="connsiteY76" fmla="*/ 1060255 h 1364713"/>
              <a:gd name="connsiteX77" fmla="*/ 2112553 w 2219163"/>
              <a:gd name="connsiteY77" fmla="*/ 1054645 h 1364713"/>
              <a:gd name="connsiteX78" fmla="*/ 2090114 w 2219163"/>
              <a:gd name="connsiteY78" fmla="*/ 1020986 h 1364713"/>
              <a:gd name="connsiteX79" fmla="*/ 2067675 w 2219163"/>
              <a:gd name="connsiteY79" fmla="*/ 1009767 h 1364713"/>
              <a:gd name="connsiteX80" fmla="*/ 2045235 w 2219163"/>
              <a:gd name="connsiteY80" fmla="*/ 1004157 h 1364713"/>
              <a:gd name="connsiteX81" fmla="*/ 2017186 w 2219163"/>
              <a:gd name="connsiteY81" fmla="*/ 992937 h 1364713"/>
              <a:gd name="connsiteX82" fmla="*/ 1989137 w 2219163"/>
              <a:gd name="connsiteY82" fmla="*/ 964888 h 1364713"/>
              <a:gd name="connsiteX83" fmla="*/ 1972308 w 2219163"/>
              <a:gd name="connsiteY83" fmla="*/ 948059 h 1364713"/>
              <a:gd name="connsiteX84" fmla="*/ 1938649 w 2219163"/>
              <a:gd name="connsiteY84" fmla="*/ 936839 h 1364713"/>
              <a:gd name="connsiteX85" fmla="*/ 1921819 w 2219163"/>
              <a:gd name="connsiteY85" fmla="*/ 920010 h 1364713"/>
              <a:gd name="connsiteX86" fmla="*/ 1904990 w 2219163"/>
              <a:gd name="connsiteY86" fmla="*/ 908790 h 1364713"/>
              <a:gd name="connsiteX87" fmla="*/ 1899380 w 2219163"/>
              <a:gd name="connsiteY87" fmla="*/ 886351 h 1364713"/>
              <a:gd name="connsiteX88" fmla="*/ 1904990 w 2219163"/>
              <a:gd name="connsiteY88" fmla="*/ 858302 h 1364713"/>
              <a:gd name="connsiteX89" fmla="*/ 1916210 w 2219163"/>
              <a:gd name="connsiteY89" fmla="*/ 824643 h 1364713"/>
              <a:gd name="connsiteX90" fmla="*/ 1910600 w 2219163"/>
              <a:gd name="connsiteY90" fmla="*/ 802204 h 1364713"/>
              <a:gd name="connsiteX91" fmla="*/ 1893770 w 2219163"/>
              <a:gd name="connsiteY91" fmla="*/ 790984 h 1364713"/>
              <a:gd name="connsiteX92" fmla="*/ 1781574 w 2219163"/>
              <a:gd name="connsiteY92" fmla="*/ 785374 h 1364713"/>
              <a:gd name="connsiteX93" fmla="*/ 1764744 w 2219163"/>
              <a:gd name="connsiteY93" fmla="*/ 779764 h 1364713"/>
              <a:gd name="connsiteX94" fmla="*/ 1798403 w 2219163"/>
              <a:gd name="connsiteY94" fmla="*/ 757325 h 1364713"/>
              <a:gd name="connsiteX95" fmla="*/ 1809623 w 2219163"/>
              <a:gd name="connsiteY95" fmla="*/ 740496 h 1364713"/>
              <a:gd name="connsiteX96" fmla="*/ 1804013 w 2219163"/>
              <a:gd name="connsiteY96" fmla="*/ 712447 h 1364713"/>
              <a:gd name="connsiteX97" fmla="*/ 1770354 w 2219163"/>
              <a:gd name="connsiteY97" fmla="*/ 695617 h 1364713"/>
              <a:gd name="connsiteX98" fmla="*/ 1669378 w 2219163"/>
              <a:gd name="connsiteY98" fmla="*/ 701227 h 1364713"/>
              <a:gd name="connsiteX99" fmla="*/ 1635719 w 2219163"/>
              <a:gd name="connsiteY99" fmla="*/ 723666 h 1364713"/>
              <a:gd name="connsiteX100" fmla="*/ 1585230 w 2219163"/>
              <a:gd name="connsiteY100" fmla="*/ 718056 h 1364713"/>
              <a:gd name="connsiteX101" fmla="*/ 1568401 w 2219163"/>
              <a:gd name="connsiteY101" fmla="*/ 712447 h 1364713"/>
              <a:gd name="connsiteX102" fmla="*/ 1551571 w 2219163"/>
              <a:gd name="connsiteY102" fmla="*/ 695617 h 1364713"/>
              <a:gd name="connsiteX103" fmla="*/ 1540352 w 2219163"/>
              <a:gd name="connsiteY103" fmla="*/ 678788 h 1364713"/>
              <a:gd name="connsiteX104" fmla="*/ 1534742 w 2219163"/>
              <a:gd name="connsiteY104" fmla="*/ 661958 h 1364713"/>
              <a:gd name="connsiteX105" fmla="*/ 1478644 w 2219163"/>
              <a:gd name="connsiteY105" fmla="*/ 516103 h 1364713"/>
              <a:gd name="connsiteX106" fmla="*/ 1433765 w 2219163"/>
              <a:gd name="connsiteY106" fmla="*/ 510493 h 1364713"/>
              <a:gd name="connsiteX107" fmla="*/ 1394497 w 2219163"/>
              <a:gd name="connsiteY107" fmla="*/ 516103 h 1364713"/>
              <a:gd name="connsiteX108" fmla="*/ 1388887 w 2219163"/>
              <a:gd name="connsiteY108" fmla="*/ 532932 h 1364713"/>
              <a:gd name="connsiteX109" fmla="*/ 1366448 w 2219163"/>
              <a:gd name="connsiteY109" fmla="*/ 544152 h 1364713"/>
              <a:gd name="connsiteX110" fmla="*/ 1327179 w 2219163"/>
              <a:gd name="connsiteY110" fmla="*/ 499274 h 1364713"/>
              <a:gd name="connsiteX111" fmla="*/ 1310349 w 2219163"/>
              <a:gd name="connsiteY111" fmla="*/ 482444 h 1364713"/>
              <a:gd name="connsiteX112" fmla="*/ 1287910 w 2219163"/>
              <a:gd name="connsiteY112" fmla="*/ 471224 h 1364713"/>
              <a:gd name="connsiteX113" fmla="*/ 1254251 w 2219163"/>
              <a:gd name="connsiteY113" fmla="*/ 454395 h 1364713"/>
              <a:gd name="connsiteX114" fmla="*/ 1237422 w 2219163"/>
              <a:gd name="connsiteY114" fmla="*/ 443175 h 1364713"/>
              <a:gd name="connsiteX115" fmla="*/ 1209373 w 2219163"/>
              <a:gd name="connsiteY115" fmla="*/ 381467 h 1364713"/>
              <a:gd name="connsiteX116" fmla="*/ 1175714 w 2219163"/>
              <a:gd name="connsiteY116" fmla="*/ 359028 h 1364713"/>
              <a:gd name="connsiteX117" fmla="*/ 1158884 w 2219163"/>
              <a:gd name="connsiteY117" fmla="*/ 347809 h 1364713"/>
              <a:gd name="connsiteX118" fmla="*/ 1097176 w 2219163"/>
              <a:gd name="connsiteY118" fmla="*/ 353418 h 1364713"/>
              <a:gd name="connsiteX119" fmla="*/ 1080347 w 2219163"/>
              <a:gd name="connsiteY119" fmla="*/ 359028 h 1364713"/>
              <a:gd name="connsiteX120" fmla="*/ 1046688 w 2219163"/>
              <a:gd name="connsiteY120" fmla="*/ 381467 h 1364713"/>
              <a:gd name="connsiteX121" fmla="*/ 962541 w 2219163"/>
              <a:gd name="connsiteY121" fmla="*/ 375858 h 1364713"/>
              <a:gd name="connsiteX122" fmla="*/ 945711 w 2219163"/>
              <a:gd name="connsiteY122" fmla="*/ 359028 h 1364713"/>
              <a:gd name="connsiteX123" fmla="*/ 928882 w 2219163"/>
              <a:gd name="connsiteY123" fmla="*/ 353418 h 1364713"/>
              <a:gd name="connsiteX124" fmla="*/ 855954 w 2219163"/>
              <a:gd name="connsiteY124" fmla="*/ 347809 h 1364713"/>
              <a:gd name="connsiteX125" fmla="*/ 839125 w 2219163"/>
              <a:gd name="connsiteY125" fmla="*/ 336589 h 1364713"/>
              <a:gd name="connsiteX126" fmla="*/ 749368 w 2219163"/>
              <a:gd name="connsiteY126" fmla="*/ 319759 h 1364713"/>
              <a:gd name="connsiteX127" fmla="*/ 754978 w 2219163"/>
              <a:gd name="connsiteY127" fmla="*/ 302930 h 1364713"/>
              <a:gd name="connsiteX128" fmla="*/ 777417 w 2219163"/>
              <a:gd name="connsiteY128" fmla="*/ 269271 h 1364713"/>
              <a:gd name="connsiteX129" fmla="*/ 771807 w 2219163"/>
              <a:gd name="connsiteY129" fmla="*/ 246832 h 1364713"/>
              <a:gd name="connsiteX130" fmla="*/ 732538 w 2219163"/>
              <a:gd name="connsiteY130" fmla="*/ 241222 h 1364713"/>
              <a:gd name="connsiteX131" fmla="*/ 682050 w 2219163"/>
              <a:gd name="connsiteY131" fmla="*/ 218783 h 1364713"/>
              <a:gd name="connsiteX132" fmla="*/ 642781 w 2219163"/>
              <a:gd name="connsiteY132" fmla="*/ 168294 h 1364713"/>
              <a:gd name="connsiteX133" fmla="*/ 625952 w 2219163"/>
              <a:gd name="connsiteY133" fmla="*/ 151465 h 1364713"/>
              <a:gd name="connsiteX134" fmla="*/ 592293 w 2219163"/>
              <a:gd name="connsiteY134" fmla="*/ 129026 h 1364713"/>
              <a:gd name="connsiteX135" fmla="*/ 581073 w 2219163"/>
              <a:gd name="connsiteY135" fmla="*/ 112196 h 1364713"/>
              <a:gd name="connsiteX136" fmla="*/ 558634 w 2219163"/>
              <a:gd name="connsiteY136" fmla="*/ 78537 h 1364713"/>
              <a:gd name="connsiteX137" fmla="*/ 536195 w 2219163"/>
              <a:gd name="connsiteY137" fmla="*/ 72928 h 1364713"/>
              <a:gd name="connsiteX138" fmla="*/ 502536 w 2219163"/>
              <a:gd name="connsiteY138" fmla="*/ 61708 h 1364713"/>
              <a:gd name="connsiteX139" fmla="*/ 452048 w 2219163"/>
              <a:gd name="connsiteY139" fmla="*/ 22439 h 1364713"/>
              <a:gd name="connsiteX140" fmla="*/ 435218 w 2219163"/>
              <a:gd name="connsiteY140" fmla="*/ 16829 h 1364713"/>
              <a:gd name="connsiteX141" fmla="*/ 401559 w 2219163"/>
              <a:gd name="connsiteY141" fmla="*/ 0 h 1364713"/>
              <a:gd name="connsiteX142" fmla="*/ 367900 w 2219163"/>
              <a:gd name="connsiteY142" fmla="*/ 22439 h 1364713"/>
              <a:gd name="connsiteX143" fmla="*/ 351071 w 2219163"/>
              <a:gd name="connsiteY143" fmla="*/ 33659 h 1364713"/>
              <a:gd name="connsiteX144" fmla="*/ 345461 w 2219163"/>
              <a:gd name="connsiteY144" fmla="*/ 78537 h 1364713"/>
              <a:gd name="connsiteX145" fmla="*/ 328632 w 2219163"/>
              <a:gd name="connsiteY145" fmla="*/ 89757 h 1364713"/>
              <a:gd name="connsiteX146" fmla="*/ 289363 w 2219163"/>
              <a:gd name="connsiteY146" fmla="*/ 100977 h 1364713"/>
              <a:gd name="connsiteX147" fmla="*/ 199606 w 2219163"/>
              <a:gd name="connsiteY147" fmla="*/ 89757 h 1364713"/>
              <a:gd name="connsiteX148" fmla="*/ 171557 w 2219163"/>
              <a:gd name="connsiteY148" fmla="*/ 84147 h 1364713"/>
              <a:gd name="connsiteX149" fmla="*/ 137898 w 2219163"/>
              <a:gd name="connsiteY149" fmla="*/ 72928 h 1364713"/>
              <a:gd name="connsiteX150" fmla="*/ 59360 w 2219163"/>
              <a:gd name="connsiteY150" fmla="*/ 89757 h 1364713"/>
              <a:gd name="connsiteX151" fmla="*/ 42531 w 2219163"/>
              <a:gd name="connsiteY151" fmla="*/ 95367 h 1364713"/>
              <a:gd name="connsiteX152" fmla="*/ 25702 w 2219163"/>
              <a:gd name="connsiteY152" fmla="*/ 112196 h 1364713"/>
              <a:gd name="connsiteX153" fmla="*/ 8872 w 2219163"/>
              <a:gd name="connsiteY153" fmla="*/ 117806 h 1364713"/>
              <a:gd name="connsiteX154" fmla="*/ 3262 w 2219163"/>
              <a:gd name="connsiteY154" fmla="*/ 140245 h 1364713"/>
              <a:gd name="connsiteX0" fmla="*/ 3262 w 2219163"/>
              <a:gd name="connsiteY0" fmla="*/ 140245 h 1363344"/>
              <a:gd name="connsiteX1" fmla="*/ 53751 w 2219163"/>
              <a:gd name="connsiteY1" fmla="*/ 162685 h 1363344"/>
              <a:gd name="connsiteX2" fmla="*/ 98629 w 2219163"/>
              <a:gd name="connsiteY2" fmla="*/ 190734 h 1363344"/>
              <a:gd name="connsiteX3" fmla="*/ 126678 w 2219163"/>
              <a:gd name="connsiteY3" fmla="*/ 218783 h 1363344"/>
              <a:gd name="connsiteX4" fmla="*/ 160337 w 2219163"/>
              <a:gd name="connsiteY4" fmla="*/ 252442 h 1363344"/>
              <a:gd name="connsiteX5" fmla="*/ 177167 w 2219163"/>
              <a:gd name="connsiteY5" fmla="*/ 269271 h 1363344"/>
              <a:gd name="connsiteX6" fmla="*/ 188386 w 2219163"/>
              <a:gd name="connsiteY6" fmla="*/ 291710 h 1363344"/>
              <a:gd name="connsiteX7" fmla="*/ 199606 w 2219163"/>
              <a:gd name="connsiteY7" fmla="*/ 336589 h 1363344"/>
              <a:gd name="connsiteX8" fmla="*/ 222045 w 2219163"/>
              <a:gd name="connsiteY8" fmla="*/ 370248 h 1363344"/>
              <a:gd name="connsiteX9" fmla="*/ 233265 w 2219163"/>
              <a:gd name="connsiteY9" fmla="*/ 392687 h 1363344"/>
              <a:gd name="connsiteX10" fmla="*/ 266924 w 2219163"/>
              <a:gd name="connsiteY10" fmla="*/ 420736 h 1363344"/>
              <a:gd name="connsiteX11" fmla="*/ 306192 w 2219163"/>
              <a:gd name="connsiteY11" fmla="*/ 471224 h 1363344"/>
              <a:gd name="connsiteX12" fmla="*/ 323022 w 2219163"/>
              <a:gd name="connsiteY12" fmla="*/ 482444 h 1363344"/>
              <a:gd name="connsiteX13" fmla="*/ 356681 w 2219163"/>
              <a:gd name="connsiteY13" fmla="*/ 499274 h 1363344"/>
              <a:gd name="connsiteX14" fmla="*/ 390340 w 2219163"/>
              <a:gd name="connsiteY14" fmla="*/ 532932 h 1363344"/>
              <a:gd name="connsiteX15" fmla="*/ 429608 w 2219163"/>
              <a:gd name="connsiteY15" fmla="*/ 583421 h 1363344"/>
              <a:gd name="connsiteX16" fmla="*/ 435218 w 2219163"/>
              <a:gd name="connsiteY16" fmla="*/ 600250 h 1363344"/>
              <a:gd name="connsiteX17" fmla="*/ 468877 w 2219163"/>
              <a:gd name="connsiteY17" fmla="*/ 650739 h 1363344"/>
              <a:gd name="connsiteX18" fmla="*/ 502536 w 2219163"/>
              <a:gd name="connsiteY18" fmla="*/ 701227 h 1363344"/>
              <a:gd name="connsiteX19" fmla="*/ 513756 w 2219163"/>
              <a:gd name="connsiteY19" fmla="*/ 718056 h 1363344"/>
              <a:gd name="connsiteX20" fmla="*/ 530585 w 2219163"/>
              <a:gd name="connsiteY20" fmla="*/ 734886 h 1363344"/>
              <a:gd name="connsiteX21" fmla="*/ 541805 w 2219163"/>
              <a:gd name="connsiteY21" fmla="*/ 751715 h 1363344"/>
              <a:gd name="connsiteX22" fmla="*/ 575464 w 2219163"/>
              <a:gd name="connsiteY22" fmla="*/ 774155 h 1363344"/>
              <a:gd name="connsiteX23" fmla="*/ 592293 w 2219163"/>
              <a:gd name="connsiteY23" fmla="*/ 785374 h 1363344"/>
              <a:gd name="connsiteX24" fmla="*/ 625952 w 2219163"/>
              <a:gd name="connsiteY24" fmla="*/ 819033 h 1363344"/>
              <a:gd name="connsiteX25" fmla="*/ 642781 w 2219163"/>
              <a:gd name="connsiteY25" fmla="*/ 835863 h 1363344"/>
              <a:gd name="connsiteX26" fmla="*/ 654001 w 2219163"/>
              <a:gd name="connsiteY26" fmla="*/ 852692 h 1363344"/>
              <a:gd name="connsiteX27" fmla="*/ 721319 w 2219163"/>
              <a:gd name="connsiteY27" fmla="*/ 886351 h 1363344"/>
              <a:gd name="connsiteX28" fmla="*/ 760587 w 2219163"/>
              <a:gd name="connsiteY28" fmla="*/ 897570 h 1363344"/>
              <a:gd name="connsiteX29" fmla="*/ 766197 w 2219163"/>
              <a:gd name="connsiteY29" fmla="*/ 976108 h 1363344"/>
              <a:gd name="connsiteX30" fmla="*/ 783027 w 2219163"/>
              <a:gd name="connsiteY30" fmla="*/ 987328 h 1363344"/>
              <a:gd name="connsiteX31" fmla="*/ 788637 w 2219163"/>
              <a:gd name="connsiteY31" fmla="*/ 1004157 h 1363344"/>
              <a:gd name="connsiteX32" fmla="*/ 816686 w 2219163"/>
              <a:gd name="connsiteY32" fmla="*/ 1037816 h 1363344"/>
              <a:gd name="connsiteX33" fmla="*/ 833515 w 2219163"/>
              <a:gd name="connsiteY33" fmla="*/ 1049036 h 1363344"/>
              <a:gd name="connsiteX34" fmla="*/ 900833 w 2219163"/>
              <a:gd name="connsiteY34" fmla="*/ 1060255 h 1363344"/>
              <a:gd name="connsiteX35" fmla="*/ 917662 w 2219163"/>
              <a:gd name="connsiteY35" fmla="*/ 1065865 h 1363344"/>
              <a:gd name="connsiteX36" fmla="*/ 934492 w 2219163"/>
              <a:gd name="connsiteY36" fmla="*/ 1077085 h 1363344"/>
              <a:gd name="connsiteX37" fmla="*/ 962541 w 2219163"/>
              <a:gd name="connsiteY37" fmla="*/ 1110744 h 1363344"/>
              <a:gd name="connsiteX38" fmla="*/ 990590 w 2219163"/>
              <a:gd name="connsiteY38" fmla="*/ 1161232 h 1363344"/>
              <a:gd name="connsiteX39" fmla="*/ 1041078 w 2219163"/>
              <a:gd name="connsiteY39" fmla="*/ 1189281 h 1363344"/>
              <a:gd name="connsiteX40" fmla="*/ 1052298 w 2219163"/>
              <a:gd name="connsiteY40" fmla="*/ 1206110 h 1363344"/>
              <a:gd name="connsiteX41" fmla="*/ 1057908 w 2219163"/>
              <a:gd name="connsiteY41" fmla="*/ 1273428 h 1363344"/>
              <a:gd name="connsiteX42" fmla="*/ 1074737 w 2219163"/>
              <a:gd name="connsiteY42" fmla="*/ 1312697 h 1363344"/>
              <a:gd name="connsiteX43" fmla="*/ 1091567 w 2219163"/>
              <a:gd name="connsiteY43" fmla="*/ 1329526 h 1363344"/>
              <a:gd name="connsiteX44" fmla="*/ 1147160 w 2219163"/>
              <a:gd name="connsiteY44" fmla="*/ 1291549 h 1363344"/>
              <a:gd name="connsiteX45" fmla="*/ 1192543 w 2219163"/>
              <a:gd name="connsiteY45" fmla="*/ 1363185 h 1363344"/>
              <a:gd name="connsiteX46" fmla="*/ 1189442 w 2219163"/>
              <a:gd name="connsiteY46" fmla="*/ 1313036 h 1363344"/>
              <a:gd name="connsiteX47" fmla="*/ 1220592 w 2219163"/>
              <a:gd name="connsiteY47" fmla="*/ 1357575 h 1363344"/>
              <a:gd name="connsiteX48" fmla="*/ 1209373 w 2219163"/>
              <a:gd name="connsiteY48" fmla="*/ 1323917 h 1363344"/>
              <a:gd name="connsiteX49" fmla="*/ 1248641 w 2219163"/>
              <a:gd name="connsiteY49" fmla="*/ 1279038 h 1363344"/>
              <a:gd name="connsiteX50" fmla="*/ 1265471 w 2219163"/>
              <a:gd name="connsiteY50" fmla="*/ 1267818 h 1363344"/>
              <a:gd name="connsiteX51" fmla="*/ 1276690 w 2219163"/>
              <a:gd name="connsiteY51" fmla="*/ 1250989 h 1363344"/>
              <a:gd name="connsiteX52" fmla="*/ 1287910 w 2219163"/>
              <a:gd name="connsiteY52" fmla="*/ 1166842 h 1363344"/>
              <a:gd name="connsiteX53" fmla="*/ 1299130 w 2219163"/>
              <a:gd name="connsiteY53" fmla="*/ 1150012 h 1363344"/>
              <a:gd name="connsiteX54" fmla="*/ 1332789 w 2219163"/>
              <a:gd name="connsiteY54" fmla="*/ 1127573 h 1363344"/>
              <a:gd name="connsiteX55" fmla="*/ 1344008 w 2219163"/>
              <a:gd name="connsiteY55" fmla="*/ 1110744 h 1363344"/>
              <a:gd name="connsiteX56" fmla="*/ 1394497 w 2219163"/>
              <a:gd name="connsiteY56" fmla="*/ 1082694 h 1363344"/>
              <a:gd name="connsiteX57" fmla="*/ 1411326 w 2219163"/>
              <a:gd name="connsiteY57" fmla="*/ 1065865 h 1363344"/>
              <a:gd name="connsiteX58" fmla="*/ 1697427 w 2219163"/>
              <a:gd name="connsiteY58" fmla="*/ 1049036 h 1363344"/>
              <a:gd name="connsiteX59" fmla="*/ 1714256 w 2219163"/>
              <a:gd name="connsiteY59" fmla="*/ 1037816 h 1363344"/>
              <a:gd name="connsiteX60" fmla="*/ 1770354 w 2219163"/>
              <a:gd name="connsiteY60" fmla="*/ 1049036 h 1363344"/>
              <a:gd name="connsiteX61" fmla="*/ 1809623 w 2219163"/>
              <a:gd name="connsiteY61" fmla="*/ 1071475 h 1363344"/>
              <a:gd name="connsiteX62" fmla="*/ 1826452 w 2219163"/>
              <a:gd name="connsiteY62" fmla="*/ 1077085 h 1363344"/>
              <a:gd name="connsiteX63" fmla="*/ 1843282 w 2219163"/>
              <a:gd name="connsiteY63" fmla="*/ 1088304 h 1363344"/>
              <a:gd name="connsiteX64" fmla="*/ 1860111 w 2219163"/>
              <a:gd name="connsiteY64" fmla="*/ 1093914 h 1363344"/>
              <a:gd name="connsiteX65" fmla="*/ 1876941 w 2219163"/>
              <a:gd name="connsiteY65" fmla="*/ 1105134 h 1363344"/>
              <a:gd name="connsiteX66" fmla="*/ 1938649 w 2219163"/>
              <a:gd name="connsiteY66" fmla="*/ 1127573 h 1363344"/>
              <a:gd name="connsiteX67" fmla="*/ 1955478 w 2219163"/>
              <a:gd name="connsiteY67" fmla="*/ 1138793 h 1363344"/>
              <a:gd name="connsiteX68" fmla="*/ 1989137 w 2219163"/>
              <a:gd name="connsiteY68" fmla="*/ 1172451 h 1363344"/>
              <a:gd name="connsiteX69" fmla="*/ 2034016 w 2219163"/>
              <a:gd name="connsiteY69" fmla="*/ 1178061 h 1363344"/>
              <a:gd name="connsiteX70" fmla="*/ 2106943 w 2219163"/>
              <a:gd name="connsiteY70" fmla="*/ 1172451 h 1363344"/>
              <a:gd name="connsiteX71" fmla="*/ 2123773 w 2219163"/>
              <a:gd name="connsiteY71" fmla="*/ 1161232 h 1363344"/>
              <a:gd name="connsiteX72" fmla="*/ 2174261 w 2219163"/>
              <a:gd name="connsiteY72" fmla="*/ 1144402 h 1363344"/>
              <a:gd name="connsiteX73" fmla="*/ 2191090 w 2219163"/>
              <a:gd name="connsiteY73" fmla="*/ 1138793 h 1363344"/>
              <a:gd name="connsiteX74" fmla="*/ 2207920 w 2219163"/>
              <a:gd name="connsiteY74" fmla="*/ 1127573 h 1363344"/>
              <a:gd name="connsiteX75" fmla="*/ 2207920 w 2219163"/>
              <a:gd name="connsiteY75" fmla="*/ 1093914 h 1363344"/>
              <a:gd name="connsiteX76" fmla="*/ 2157432 w 2219163"/>
              <a:gd name="connsiteY76" fmla="*/ 1060255 h 1363344"/>
              <a:gd name="connsiteX77" fmla="*/ 2112553 w 2219163"/>
              <a:gd name="connsiteY77" fmla="*/ 1054645 h 1363344"/>
              <a:gd name="connsiteX78" fmla="*/ 2090114 w 2219163"/>
              <a:gd name="connsiteY78" fmla="*/ 1020986 h 1363344"/>
              <a:gd name="connsiteX79" fmla="*/ 2067675 w 2219163"/>
              <a:gd name="connsiteY79" fmla="*/ 1009767 h 1363344"/>
              <a:gd name="connsiteX80" fmla="*/ 2045235 w 2219163"/>
              <a:gd name="connsiteY80" fmla="*/ 1004157 h 1363344"/>
              <a:gd name="connsiteX81" fmla="*/ 2017186 w 2219163"/>
              <a:gd name="connsiteY81" fmla="*/ 992937 h 1363344"/>
              <a:gd name="connsiteX82" fmla="*/ 1989137 w 2219163"/>
              <a:gd name="connsiteY82" fmla="*/ 964888 h 1363344"/>
              <a:gd name="connsiteX83" fmla="*/ 1972308 w 2219163"/>
              <a:gd name="connsiteY83" fmla="*/ 948059 h 1363344"/>
              <a:gd name="connsiteX84" fmla="*/ 1938649 w 2219163"/>
              <a:gd name="connsiteY84" fmla="*/ 936839 h 1363344"/>
              <a:gd name="connsiteX85" fmla="*/ 1921819 w 2219163"/>
              <a:gd name="connsiteY85" fmla="*/ 920010 h 1363344"/>
              <a:gd name="connsiteX86" fmla="*/ 1904990 w 2219163"/>
              <a:gd name="connsiteY86" fmla="*/ 908790 h 1363344"/>
              <a:gd name="connsiteX87" fmla="*/ 1899380 w 2219163"/>
              <a:gd name="connsiteY87" fmla="*/ 886351 h 1363344"/>
              <a:gd name="connsiteX88" fmla="*/ 1904990 w 2219163"/>
              <a:gd name="connsiteY88" fmla="*/ 858302 h 1363344"/>
              <a:gd name="connsiteX89" fmla="*/ 1916210 w 2219163"/>
              <a:gd name="connsiteY89" fmla="*/ 824643 h 1363344"/>
              <a:gd name="connsiteX90" fmla="*/ 1910600 w 2219163"/>
              <a:gd name="connsiteY90" fmla="*/ 802204 h 1363344"/>
              <a:gd name="connsiteX91" fmla="*/ 1893770 w 2219163"/>
              <a:gd name="connsiteY91" fmla="*/ 790984 h 1363344"/>
              <a:gd name="connsiteX92" fmla="*/ 1781574 w 2219163"/>
              <a:gd name="connsiteY92" fmla="*/ 785374 h 1363344"/>
              <a:gd name="connsiteX93" fmla="*/ 1764744 w 2219163"/>
              <a:gd name="connsiteY93" fmla="*/ 779764 h 1363344"/>
              <a:gd name="connsiteX94" fmla="*/ 1798403 w 2219163"/>
              <a:gd name="connsiteY94" fmla="*/ 757325 h 1363344"/>
              <a:gd name="connsiteX95" fmla="*/ 1809623 w 2219163"/>
              <a:gd name="connsiteY95" fmla="*/ 740496 h 1363344"/>
              <a:gd name="connsiteX96" fmla="*/ 1804013 w 2219163"/>
              <a:gd name="connsiteY96" fmla="*/ 712447 h 1363344"/>
              <a:gd name="connsiteX97" fmla="*/ 1770354 w 2219163"/>
              <a:gd name="connsiteY97" fmla="*/ 695617 h 1363344"/>
              <a:gd name="connsiteX98" fmla="*/ 1669378 w 2219163"/>
              <a:gd name="connsiteY98" fmla="*/ 701227 h 1363344"/>
              <a:gd name="connsiteX99" fmla="*/ 1635719 w 2219163"/>
              <a:gd name="connsiteY99" fmla="*/ 723666 h 1363344"/>
              <a:gd name="connsiteX100" fmla="*/ 1585230 w 2219163"/>
              <a:gd name="connsiteY100" fmla="*/ 718056 h 1363344"/>
              <a:gd name="connsiteX101" fmla="*/ 1568401 w 2219163"/>
              <a:gd name="connsiteY101" fmla="*/ 712447 h 1363344"/>
              <a:gd name="connsiteX102" fmla="*/ 1551571 w 2219163"/>
              <a:gd name="connsiteY102" fmla="*/ 695617 h 1363344"/>
              <a:gd name="connsiteX103" fmla="*/ 1540352 w 2219163"/>
              <a:gd name="connsiteY103" fmla="*/ 678788 h 1363344"/>
              <a:gd name="connsiteX104" fmla="*/ 1534742 w 2219163"/>
              <a:gd name="connsiteY104" fmla="*/ 661958 h 1363344"/>
              <a:gd name="connsiteX105" fmla="*/ 1478644 w 2219163"/>
              <a:gd name="connsiteY105" fmla="*/ 516103 h 1363344"/>
              <a:gd name="connsiteX106" fmla="*/ 1433765 w 2219163"/>
              <a:gd name="connsiteY106" fmla="*/ 510493 h 1363344"/>
              <a:gd name="connsiteX107" fmla="*/ 1394497 w 2219163"/>
              <a:gd name="connsiteY107" fmla="*/ 516103 h 1363344"/>
              <a:gd name="connsiteX108" fmla="*/ 1388887 w 2219163"/>
              <a:gd name="connsiteY108" fmla="*/ 532932 h 1363344"/>
              <a:gd name="connsiteX109" fmla="*/ 1366448 w 2219163"/>
              <a:gd name="connsiteY109" fmla="*/ 544152 h 1363344"/>
              <a:gd name="connsiteX110" fmla="*/ 1327179 w 2219163"/>
              <a:gd name="connsiteY110" fmla="*/ 499274 h 1363344"/>
              <a:gd name="connsiteX111" fmla="*/ 1310349 w 2219163"/>
              <a:gd name="connsiteY111" fmla="*/ 482444 h 1363344"/>
              <a:gd name="connsiteX112" fmla="*/ 1287910 w 2219163"/>
              <a:gd name="connsiteY112" fmla="*/ 471224 h 1363344"/>
              <a:gd name="connsiteX113" fmla="*/ 1254251 w 2219163"/>
              <a:gd name="connsiteY113" fmla="*/ 454395 h 1363344"/>
              <a:gd name="connsiteX114" fmla="*/ 1237422 w 2219163"/>
              <a:gd name="connsiteY114" fmla="*/ 443175 h 1363344"/>
              <a:gd name="connsiteX115" fmla="*/ 1209373 w 2219163"/>
              <a:gd name="connsiteY115" fmla="*/ 381467 h 1363344"/>
              <a:gd name="connsiteX116" fmla="*/ 1175714 w 2219163"/>
              <a:gd name="connsiteY116" fmla="*/ 359028 h 1363344"/>
              <a:gd name="connsiteX117" fmla="*/ 1158884 w 2219163"/>
              <a:gd name="connsiteY117" fmla="*/ 347809 h 1363344"/>
              <a:gd name="connsiteX118" fmla="*/ 1097176 w 2219163"/>
              <a:gd name="connsiteY118" fmla="*/ 353418 h 1363344"/>
              <a:gd name="connsiteX119" fmla="*/ 1080347 w 2219163"/>
              <a:gd name="connsiteY119" fmla="*/ 359028 h 1363344"/>
              <a:gd name="connsiteX120" fmla="*/ 1046688 w 2219163"/>
              <a:gd name="connsiteY120" fmla="*/ 381467 h 1363344"/>
              <a:gd name="connsiteX121" fmla="*/ 962541 w 2219163"/>
              <a:gd name="connsiteY121" fmla="*/ 375858 h 1363344"/>
              <a:gd name="connsiteX122" fmla="*/ 945711 w 2219163"/>
              <a:gd name="connsiteY122" fmla="*/ 359028 h 1363344"/>
              <a:gd name="connsiteX123" fmla="*/ 928882 w 2219163"/>
              <a:gd name="connsiteY123" fmla="*/ 353418 h 1363344"/>
              <a:gd name="connsiteX124" fmla="*/ 855954 w 2219163"/>
              <a:gd name="connsiteY124" fmla="*/ 347809 h 1363344"/>
              <a:gd name="connsiteX125" fmla="*/ 839125 w 2219163"/>
              <a:gd name="connsiteY125" fmla="*/ 336589 h 1363344"/>
              <a:gd name="connsiteX126" fmla="*/ 749368 w 2219163"/>
              <a:gd name="connsiteY126" fmla="*/ 319759 h 1363344"/>
              <a:gd name="connsiteX127" fmla="*/ 754978 w 2219163"/>
              <a:gd name="connsiteY127" fmla="*/ 302930 h 1363344"/>
              <a:gd name="connsiteX128" fmla="*/ 777417 w 2219163"/>
              <a:gd name="connsiteY128" fmla="*/ 269271 h 1363344"/>
              <a:gd name="connsiteX129" fmla="*/ 771807 w 2219163"/>
              <a:gd name="connsiteY129" fmla="*/ 246832 h 1363344"/>
              <a:gd name="connsiteX130" fmla="*/ 732538 w 2219163"/>
              <a:gd name="connsiteY130" fmla="*/ 241222 h 1363344"/>
              <a:gd name="connsiteX131" fmla="*/ 682050 w 2219163"/>
              <a:gd name="connsiteY131" fmla="*/ 218783 h 1363344"/>
              <a:gd name="connsiteX132" fmla="*/ 642781 w 2219163"/>
              <a:gd name="connsiteY132" fmla="*/ 168294 h 1363344"/>
              <a:gd name="connsiteX133" fmla="*/ 625952 w 2219163"/>
              <a:gd name="connsiteY133" fmla="*/ 151465 h 1363344"/>
              <a:gd name="connsiteX134" fmla="*/ 592293 w 2219163"/>
              <a:gd name="connsiteY134" fmla="*/ 129026 h 1363344"/>
              <a:gd name="connsiteX135" fmla="*/ 581073 w 2219163"/>
              <a:gd name="connsiteY135" fmla="*/ 112196 h 1363344"/>
              <a:gd name="connsiteX136" fmla="*/ 558634 w 2219163"/>
              <a:gd name="connsiteY136" fmla="*/ 78537 h 1363344"/>
              <a:gd name="connsiteX137" fmla="*/ 536195 w 2219163"/>
              <a:gd name="connsiteY137" fmla="*/ 72928 h 1363344"/>
              <a:gd name="connsiteX138" fmla="*/ 502536 w 2219163"/>
              <a:gd name="connsiteY138" fmla="*/ 61708 h 1363344"/>
              <a:gd name="connsiteX139" fmla="*/ 452048 w 2219163"/>
              <a:gd name="connsiteY139" fmla="*/ 22439 h 1363344"/>
              <a:gd name="connsiteX140" fmla="*/ 435218 w 2219163"/>
              <a:gd name="connsiteY140" fmla="*/ 16829 h 1363344"/>
              <a:gd name="connsiteX141" fmla="*/ 401559 w 2219163"/>
              <a:gd name="connsiteY141" fmla="*/ 0 h 1363344"/>
              <a:gd name="connsiteX142" fmla="*/ 367900 w 2219163"/>
              <a:gd name="connsiteY142" fmla="*/ 22439 h 1363344"/>
              <a:gd name="connsiteX143" fmla="*/ 351071 w 2219163"/>
              <a:gd name="connsiteY143" fmla="*/ 33659 h 1363344"/>
              <a:gd name="connsiteX144" fmla="*/ 345461 w 2219163"/>
              <a:gd name="connsiteY144" fmla="*/ 78537 h 1363344"/>
              <a:gd name="connsiteX145" fmla="*/ 328632 w 2219163"/>
              <a:gd name="connsiteY145" fmla="*/ 89757 h 1363344"/>
              <a:gd name="connsiteX146" fmla="*/ 289363 w 2219163"/>
              <a:gd name="connsiteY146" fmla="*/ 100977 h 1363344"/>
              <a:gd name="connsiteX147" fmla="*/ 199606 w 2219163"/>
              <a:gd name="connsiteY147" fmla="*/ 89757 h 1363344"/>
              <a:gd name="connsiteX148" fmla="*/ 171557 w 2219163"/>
              <a:gd name="connsiteY148" fmla="*/ 84147 h 1363344"/>
              <a:gd name="connsiteX149" fmla="*/ 137898 w 2219163"/>
              <a:gd name="connsiteY149" fmla="*/ 72928 h 1363344"/>
              <a:gd name="connsiteX150" fmla="*/ 59360 w 2219163"/>
              <a:gd name="connsiteY150" fmla="*/ 89757 h 1363344"/>
              <a:gd name="connsiteX151" fmla="*/ 42531 w 2219163"/>
              <a:gd name="connsiteY151" fmla="*/ 95367 h 1363344"/>
              <a:gd name="connsiteX152" fmla="*/ 25702 w 2219163"/>
              <a:gd name="connsiteY152" fmla="*/ 112196 h 1363344"/>
              <a:gd name="connsiteX153" fmla="*/ 8872 w 2219163"/>
              <a:gd name="connsiteY153" fmla="*/ 117806 h 1363344"/>
              <a:gd name="connsiteX154" fmla="*/ 3262 w 2219163"/>
              <a:gd name="connsiteY154" fmla="*/ 140245 h 1363344"/>
              <a:gd name="connsiteX0" fmla="*/ 3262 w 2219163"/>
              <a:gd name="connsiteY0" fmla="*/ 140245 h 1363345"/>
              <a:gd name="connsiteX1" fmla="*/ 53751 w 2219163"/>
              <a:gd name="connsiteY1" fmla="*/ 162685 h 1363345"/>
              <a:gd name="connsiteX2" fmla="*/ 98629 w 2219163"/>
              <a:gd name="connsiteY2" fmla="*/ 190734 h 1363345"/>
              <a:gd name="connsiteX3" fmla="*/ 126678 w 2219163"/>
              <a:gd name="connsiteY3" fmla="*/ 218783 h 1363345"/>
              <a:gd name="connsiteX4" fmla="*/ 160337 w 2219163"/>
              <a:gd name="connsiteY4" fmla="*/ 252442 h 1363345"/>
              <a:gd name="connsiteX5" fmla="*/ 177167 w 2219163"/>
              <a:gd name="connsiteY5" fmla="*/ 269271 h 1363345"/>
              <a:gd name="connsiteX6" fmla="*/ 188386 w 2219163"/>
              <a:gd name="connsiteY6" fmla="*/ 291710 h 1363345"/>
              <a:gd name="connsiteX7" fmla="*/ 199606 w 2219163"/>
              <a:gd name="connsiteY7" fmla="*/ 336589 h 1363345"/>
              <a:gd name="connsiteX8" fmla="*/ 222045 w 2219163"/>
              <a:gd name="connsiteY8" fmla="*/ 370248 h 1363345"/>
              <a:gd name="connsiteX9" fmla="*/ 233265 w 2219163"/>
              <a:gd name="connsiteY9" fmla="*/ 392687 h 1363345"/>
              <a:gd name="connsiteX10" fmla="*/ 266924 w 2219163"/>
              <a:gd name="connsiteY10" fmla="*/ 420736 h 1363345"/>
              <a:gd name="connsiteX11" fmla="*/ 306192 w 2219163"/>
              <a:gd name="connsiteY11" fmla="*/ 471224 h 1363345"/>
              <a:gd name="connsiteX12" fmla="*/ 323022 w 2219163"/>
              <a:gd name="connsiteY12" fmla="*/ 482444 h 1363345"/>
              <a:gd name="connsiteX13" fmla="*/ 356681 w 2219163"/>
              <a:gd name="connsiteY13" fmla="*/ 499274 h 1363345"/>
              <a:gd name="connsiteX14" fmla="*/ 390340 w 2219163"/>
              <a:gd name="connsiteY14" fmla="*/ 532932 h 1363345"/>
              <a:gd name="connsiteX15" fmla="*/ 429608 w 2219163"/>
              <a:gd name="connsiteY15" fmla="*/ 583421 h 1363345"/>
              <a:gd name="connsiteX16" fmla="*/ 435218 w 2219163"/>
              <a:gd name="connsiteY16" fmla="*/ 600250 h 1363345"/>
              <a:gd name="connsiteX17" fmla="*/ 468877 w 2219163"/>
              <a:gd name="connsiteY17" fmla="*/ 650739 h 1363345"/>
              <a:gd name="connsiteX18" fmla="*/ 502536 w 2219163"/>
              <a:gd name="connsiteY18" fmla="*/ 701227 h 1363345"/>
              <a:gd name="connsiteX19" fmla="*/ 513756 w 2219163"/>
              <a:gd name="connsiteY19" fmla="*/ 718056 h 1363345"/>
              <a:gd name="connsiteX20" fmla="*/ 530585 w 2219163"/>
              <a:gd name="connsiteY20" fmla="*/ 734886 h 1363345"/>
              <a:gd name="connsiteX21" fmla="*/ 541805 w 2219163"/>
              <a:gd name="connsiteY21" fmla="*/ 751715 h 1363345"/>
              <a:gd name="connsiteX22" fmla="*/ 575464 w 2219163"/>
              <a:gd name="connsiteY22" fmla="*/ 774155 h 1363345"/>
              <a:gd name="connsiteX23" fmla="*/ 592293 w 2219163"/>
              <a:gd name="connsiteY23" fmla="*/ 785374 h 1363345"/>
              <a:gd name="connsiteX24" fmla="*/ 625952 w 2219163"/>
              <a:gd name="connsiteY24" fmla="*/ 819033 h 1363345"/>
              <a:gd name="connsiteX25" fmla="*/ 642781 w 2219163"/>
              <a:gd name="connsiteY25" fmla="*/ 835863 h 1363345"/>
              <a:gd name="connsiteX26" fmla="*/ 654001 w 2219163"/>
              <a:gd name="connsiteY26" fmla="*/ 852692 h 1363345"/>
              <a:gd name="connsiteX27" fmla="*/ 721319 w 2219163"/>
              <a:gd name="connsiteY27" fmla="*/ 886351 h 1363345"/>
              <a:gd name="connsiteX28" fmla="*/ 760587 w 2219163"/>
              <a:gd name="connsiteY28" fmla="*/ 897570 h 1363345"/>
              <a:gd name="connsiteX29" fmla="*/ 766197 w 2219163"/>
              <a:gd name="connsiteY29" fmla="*/ 976108 h 1363345"/>
              <a:gd name="connsiteX30" fmla="*/ 783027 w 2219163"/>
              <a:gd name="connsiteY30" fmla="*/ 987328 h 1363345"/>
              <a:gd name="connsiteX31" fmla="*/ 788637 w 2219163"/>
              <a:gd name="connsiteY31" fmla="*/ 1004157 h 1363345"/>
              <a:gd name="connsiteX32" fmla="*/ 816686 w 2219163"/>
              <a:gd name="connsiteY32" fmla="*/ 1037816 h 1363345"/>
              <a:gd name="connsiteX33" fmla="*/ 833515 w 2219163"/>
              <a:gd name="connsiteY33" fmla="*/ 1049036 h 1363345"/>
              <a:gd name="connsiteX34" fmla="*/ 900833 w 2219163"/>
              <a:gd name="connsiteY34" fmla="*/ 1060255 h 1363345"/>
              <a:gd name="connsiteX35" fmla="*/ 917662 w 2219163"/>
              <a:gd name="connsiteY35" fmla="*/ 1065865 h 1363345"/>
              <a:gd name="connsiteX36" fmla="*/ 934492 w 2219163"/>
              <a:gd name="connsiteY36" fmla="*/ 1077085 h 1363345"/>
              <a:gd name="connsiteX37" fmla="*/ 962541 w 2219163"/>
              <a:gd name="connsiteY37" fmla="*/ 1110744 h 1363345"/>
              <a:gd name="connsiteX38" fmla="*/ 990590 w 2219163"/>
              <a:gd name="connsiteY38" fmla="*/ 1161232 h 1363345"/>
              <a:gd name="connsiteX39" fmla="*/ 1041078 w 2219163"/>
              <a:gd name="connsiteY39" fmla="*/ 1189281 h 1363345"/>
              <a:gd name="connsiteX40" fmla="*/ 1052298 w 2219163"/>
              <a:gd name="connsiteY40" fmla="*/ 1206110 h 1363345"/>
              <a:gd name="connsiteX41" fmla="*/ 1057908 w 2219163"/>
              <a:gd name="connsiteY41" fmla="*/ 1273428 h 1363345"/>
              <a:gd name="connsiteX42" fmla="*/ 1074737 w 2219163"/>
              <a:gd name="connsiteY42" fmla="*/ 1312697 h 1363345"/>
              <a:gd name="connsiteX43" fmla="*/ 1089953 w 2219163"/>
              <a:gd name="connsiteY43" fmla="*/ 1287287 h 1363345"/>
              <a:gd name="connsiteX44" fmla="*/ 1147160 w 2219163"/>
              <a:gd name="connsiteY44" fmla="*/ 1291549 h 1363345"/>
              <a:gd name="connsiteX45" fmla="*/ 1192543 w 2219163"/>
              <a:gd name="connsiteY45" fmla="*/ 1363185 h 1363345"/>
              <a:gd name="connsiteX46" fmla="*/ 1189442 w 2219163"/>
              <a:gd name="connsiteY46" fmla="*/ 1313036 h 1363345"/>
              <a:gd name="connsiteX47" fmla="*/ 1220592 w 2219163"/>
              <a:gd name="connsiteY47" fmla="*/ 1357575 h 1363345"/>
              <a:gd name="connsiteX48" fmla="*/ 1209373 w 2219163"/>
              <a:gd name="connsiteY48" fmla="*/ 1323917 h 1363345"/>
              <a:gd name="connsiteX49" fmla="*/ 1248641 w 2219163"/>
              <a:gd name="connsiteY49" fmla="*/ 1279038 h 1363345"/>
              <a:gd name="connsiteX50" fmla="*/ 1265471 w 2219163"/>
              <a:gd name="connsiteY50" fmla="*/ 1267818 h 1363345"/>
              <a:gd name="connsiteX51" fmla="*/ 1276690 w 2219163"/>
              <a:gd name="connsiteY51" fmla="*/ 1250989 h 1363345"/>
              <a:gd name="connsiteX52" fmla="*/ 1287910 w 2219163"/>
              <a:gd name="connsiteY52" fmla="*/ 1166842 h 1363345"/>
              <a:gd name="connsiteX53" fmla="*/ 1299130 w 2219163"/>
              <a:gd name="connsiteY53" fmla="*/ 1150012 h 1363345"/>
              <a:gd name="connsiteX54" fmla="*/ 1332789 w 2219163"/>
              <a:gd name="connsiteY54" fmla="*/ 1127573 h 1363345"/>
              <a:gd name="connsiteX55" fmla="*/ 1344008 w 2219163"/>
              <a:gd name="connsiteY55" fmla="*/ 1110744 h 1363345"/>
              <a:gd name="connsiteX56" fmla="*/ 1394497 w 2219163"/>
              <a:gd name="connsiteY56" fmla="*/ 1082694 h 1363345"/>
              <a:gd name="connsiteX57" fmla="*/ 1411326 w 2219163"/>
              <a:gd name="connsiteY57" fmla="*/ 1065865 h 1363345"/>
              <a:gd name="connsiteX58" fmla="*/ 1697427 w 2219163"/>
              <a:gd name="connsiteY58" fmla="*/ 1049036 h 1363345"/>
              <a:gd name="connsiteX59" fmla="*/ 1714256 w 2219163"/>
              <a:gd name="connsiteY59" fmla="*/ 1037816 h 1363345"/>
              <a:gd name="connsiteX60" fmla="*/ 1770354 w 2219163"/>
              <a:gd name="connsiteY60" fmla="*/ 1049036 h 1363345"/>
              <a:gd name="connsiteX61" fmla="*/ 1809623 w 2219163"/>
              <a:gd name="connsiteY61" fmla="*/ 1071475 h 1363345"/>
              <a:gd name="connsiteX62" fmla="*/ 1826452 w 2219163"/>
              <a:gd name="connsiteY62" fmla="*/ 1077085 h 1363345"/>
              <a:gd name="connsiteX63" fmla="*/ 1843282 w 2219163"/>
              <a:gd name="connsiteY63" fmla="*/ 1088304 h 1363345"/>
              <a:gd name="connsiteX64" fmla="*/ 1860111 w 2219163"/>
              <a:gd name="connsiteY64" fmla="*/ 1093914 h 1363345"/>
              <a:gd name="connsiteX65" fmla="*/ 1876941 w 2219163"/>
              <a:gd name="connsiteY65" fmla="*/ 1105134 h 1363345"/>
              <a:gd name="connsiteX66" fmla="*/ 1938649 w 2219163"/>
              <a:gd name="connsiteY66" fmla="*/ 1127573 h 1363345"/>
              <a:gd name="connsiteX67" fmla="*/ 1955478 w 2219163"/>
              <a:gd name="connsiteY67" fmla="*/ 1138793 h 1363345"/>
              <a:gd name="connsiteX68" fmla="*/ 1989137 w 2219163"/>
              <a:gd name="connsiteY68" fmla="*/ 1172451 h 1363345"/>
              <a:gd name="connsiteX69" fmla="*/ 2034016 w 2219163"/>
              <a:gd name="connsiteY69" fmla="*/ 1178061 h 1363345"/>
              <a:gd name="connsiteX70" fmla="*/ 2106943 w 2219163"/>
              <a:gd name="connsiteY70" fmla="*/ 1172451 h 1363345"/>
              <a:gd name="connsiteX71" fmla="*/ 2123773 w 2219163"/>
              <a:gd name="connsiteY71" fmla="*/ 1161232 h 1363345"/>
              <a:gd name="connsiteX72" fmla="*/ 2174261 w 2219163"/>
              <a:gd name="connsiteY72" fmla="*/ 1144402 h 1363345"/>
              <a:gd name="connsiteX73" fmla="*/ 2191090 w 2219163"/>
              <a:gd name="connsiteY73" fmla="*/ 1138793 h 1363345"/>
              <a:gd name="connsiteX74" fmla="*/ 2207920 w 2219163"/>
              <a:gd name="connsiteY74" fmla="*/ 1127573 h 1363345"/>
              <a:gd name="connsiteX75" fmla="*/ 2207920 w 2219163"/>
              <a:gd name="connsiteY75" fmla="*/ 1093914 h 1363345"/>
              <a:gd name="connsiteX76" fmla="*/ 2157432 w 2219163"/>
              <a:gd name="connsiteY76" fmla="*/ 1060255 h 1363345"/>
              <a:gd name="connsiteX77" fmla="*/ 2112553 w 2219163"/>
              <a:gd name="connsiteY77" fmla="*/ 1054645 h 1363345"/>
              <a:gd name="connsiteX78" fmla="*/ 2090114 w 2219163"/>
              <a:gd name="connsiteY78" fmla="*/ 1020986 h 1363345"/>
              <a:gd name="connsiteX79" fmla="*/ 2067675 w 2219163"/>
              <a:gd name="connsiteY79" fmla="*/ 1009767 h 1363345"/>
              <a:gd name="connsiteX80" fmla="*/ 2045235 w 2219163"/>
              <a:gd name="connsiteY80" fmla="*/ 1004157 h 1363345"/>
              <a:gd name="connsiteX81" fmla="*/ 2017186 w 2219163"/>
              <a:gd name="connsiteY81" fmla="*/ 992937 h 1363345"/>
              <a:gd name="connsiteX82" fmla="*/ 1989137 w 2219163"/>
              <a:gd name="connsiteY82" fmla="*/ 964888 h 1363345"/>
              <a:gd name="connsiteX83" fmla="*/ 1972308 w 2219163"/>
              <a:gd name="connsiteY83" fmla="*/ 948059 h 1363345"/>
              <a:gd name="connsiteX84" fmla="*/ 1938649 w 2219163"/>
              <a:gd name="connsiteY84" fmla="*/ 936839 h 1363345"/>
              <a:gd name="connsiteX85" fmla="*/ 1921819 w 2219163"/>
              <a:gd name="connsiteY85" fmla="*/ 920010 h 1363345"/>
              <a:gd name="connsiteX86" fmla="*/ 1904990 w 2219163"/>
              <a:gd name="connsiteY86" fmla="*/ 908790 h 1363345"/>
              <a:gd name="connsiteX87" fmla="*/ 1899380 w 2219163"/>
              <a:gd name="connsiteY87" fmla="*/ 886351 h 1363345"/>
              <a:gd name="connsiteX88" fmla="*/ 1904990 w 2219163"/>
              <a:gd name="connsiteY88" fmla="*/ 858302 h 1363345"/>
              <a:gd name="connsiteX89" fmla="*/ 1916210 w 2219163"/>
              <a:gd name="connsiteY89" fmla="*/ 824643 h 1363345"/>
              <a:gd name="connsiteX90" fmla="*/ 1910600 w 2219163"/>
              <a:gd name="connsiteY90" fmla="*/ 802204 h 1363345"/>
              <a:gd name="connsiteX91" fmla="*/ 1893770 w 2219163"/>
              <a:gd name="connsiteY91" fmla="*/ 790984 h 1363345"/>
              <a:gd name="connsiteX92" fmla="*/ 1781574 w 2219163"/>
              <a:gd name="connsiteY92" fmla="*/ 785374 h 1363345"/>
              <a:gd name="connsiteX93" fmla="*/ 1764744 w 2219163"/>
              <a:gd name="connsiteY93" fmla="*/ 779764 h 1363345"/>
              <a:gd name="connsiteX94" fmla="*/ 1798403 w 2219163"/>
              <a:gd name="connsiteY94" fmla="*/ 757325 h 1363345"/>
              <a:gd name="connsiteX95" fmla="*/ 1809623 w 2219163"/>
              <a:gd name="connsiteY95" fmla="*/ 740496 h 1363345"/>
              <a:gd name="connsiteX96" fmla="*/ 1804013 w 2219163"/>
              <a:gd name="connsiteY96" fmla="*/ 712447 h 1363345"/>
              <a:gd name="connsiteX97" fmla="*/ 1770354 w 2219163"/>
              <a:gd name="connsiteY97" fmla="*/ 695617 h 1363345"/>
              <a:gd name="connsiteX98" fmla="*/ 1669378 w 2219163"/>
              <a:gd name="connsiteY98" fmla="*/ 701227 h 1363345"/>
              <a:gd name="connsiteX99" fmla="*/ 1635719 w 2219163"/>
              <a:gd name="connsiteY99" fmla="*/ 723666 h 1363345"/>
              <a:gd name="connsiteX100" fmla="*/ 1585230 w 2219163"/>
              <a:gd name="connsiteY100" fmla="*/ 718056 h 1363345"/>
              <a:gd name="connsiteX101" fmla="*/ 1568401 w 2219163"/>
              <a:gd name="connsiteY101" fmla="*/ 712447 h 1363345"/>
              <a:gd name="connsiteX102" fmla="*/ 1551571 w 2219163"/>
              <a:gd name="connsiteY102" fmla="*/ 695617 h 1363345"/>
              <a:gd name="connsiteX103" fmla="*/ 1540352 w 2219163"/>
              <a:gd name="connsiteY103" fmla="*/ 678788 h 1363345"/>
              <a:gd name="connsiteX104" fmla="*/ 1534742 w 2219163"/>
              <a:gd name="connsiteY104" fmla="*/ 661958 h 1363345"/>
              <a:gd name="connsiteX105" fmla="*/ 1478644 w 2219163"/>
              <a:gd name="connsiteY105" fmla="*/ 516103 h 1363345"/>
              <a:gd name="connsiteX106" fmla="*/ 1433765 w 2219163"/>
              <a:gd name="connsiteY106" fmla="*/ 510493 h 1363345"/>
              <a:gd name="connsiteX107" fmla="*/ 1394497 w 2219163"/>
              <a:gd name="connsiteY107" fmla="*/ 516103 h 1363345"/>
              <a:gd name="connsiteX108" fmla="*/ 1388887 w 2219163"/>
              <a:gd name="connsiteY108" fmla="*/ 532932 h 1363345"/>
              <a:gd name="connsiteX109" fmla="*/ 1366448 w 2219163"/>
              <a:gd name="connsiteY109" fmla="*/ 544152 h 1363345"/>
              <a:gd name="connsiteX110" fmla="*/ 1327179 w 2219163"/>
              <a:gd name="connsiteY110" fmla="*/ 499274 h 1363345"/>
              <a:gd name="connsiteX111" fmla="*/ 1310349 w 2219163"/>
              <a:gd name="connsiteY111" fmla="*/ 482444 h 1363345"/>
              <a:gd name="connsiteX112" fmla="*/ 1287910 w 2219163"/>
              <a:gd name="connsiteY112" fmla="*/ 471224 h 1363345"/>
              <a:gd name="connsiteX113" fmla="*/ 1254251 w 2219163"/>
              <a:gd name="connsiteY113" fmla="*/ 454395 h 1363345"/>
              <a:gd name="connsiteX114" fmla="*/ 1237422 w 2219163"/>
              <a:gd name="connsiteY114" fmla="*/ 443175 h 1363345"/>
              <a:gd name="connsiteX115" fmla="*/ 1209373 w 2219163"/>
              <a:gd name="connsiteY115" fmla="*/ 381467 h 1363345"/>
              <a:gd name="connsiteX116" fmla="*/ 1175714 w 2219163"/>
              <a:gd name="connsiteY116" fmla="*/ 359028 h 1363345"/>
              <a:gd name="connsiteX117" fmla="*/ 1158884 w 2219163"/>
              <a:gd name="connsiteY117" fmla="*/ 347809 h 1363345"/>
              <a:gd name="connsiteX118" fmla="*/ 1097176 w 2219163"/>
              <a:gd name="connsiteY118" fmla="*/ 353418 h 1363345"/>
              <a:gd name="connsiteX119" fmla="*/ 1080347 w 2219163"/>
              <a:gd name="connsiteY119" fmla="*/ 359028 h 1363345"/>
              <a:gd name="connsiteX120" fmla="*/ 1046688 w 2219163"/>
              <a:gd name="connsiteY120" fmla="*/ 381467 h 1363345"/>
              <a:gd name="connsiteX121" fmla="*/ 962541 w 2219163"/>
              <a:gd name="connsiteY121" fmla="*/ 375858 h 1363345"/>
              <a:gd name="connsiteX122" fmla="*/ 945711 w 2219163"/>
              <a:gd name="connsiteY122" fmla="*/ 359028 h 1363345"/>
              <a:gd name="connsiteX123" fmla="*/ 928882 w 2219163"/>
              <a:gd name="connsiteY123" fmla="*/ 353418 h 1363345"/>
              <a:gd name="connsiteX124" fmla="*/ 855954 w 2219163"/>
              <a:gd name="connsiteY124" fmla="*/ 347809 h 1363345"/>
              <a:gd name="connsiteX125" fmla="*/ 839125 w 2219163"/>
              <a:gd name="connsiteY125" fmla="*/ 336589 h 1363345"/>
              <a:gd name="connsiteX126" fmla="*/ 749368 w 2219163"/>
              <a:gd name="connsiteY126" fmla="*/ 319759 h 1363345"/>
              <a:gd name="connsiteX127" fmla="*/ 754978 w 2219163"/>
              <a:gd name="connsiteY127" fmla="*/ 302930 h 1363345"/>
              <a:gd name="connsiteX128" fmla="*/ 777417 w 2219163"/>
              <a:gd name="connsiteY128" fmla="*/ 269271 h 1363345"/>
              <a:gd name="connsiteX129" fmla="*/ 771807 w 2219163"/>
              <a:gd name="connsiteY129" fmla="*/ 246832 h 1363345"/>
              <a:gd name="connsiteX130" fmla="*/ 732538 w 2219163"/>
              <a:gd name="connsiteY130" fmla="*/ 241222 h 1363345"/>
              <a:gd name="connsiteX131" fmla="*/ 682050 w 2219163"/>
              <a:gd name="connsiteY131" fmla="*/ 218783 h 1363345"/>
              <a:gd name="connsiteX132" fmla="*/ 642781 w 2219163"/>
              <a:gd name="connsiteY132" fmla="*/ 168294 h 1363345"/>
              <a:gd name="connsiteX133" fmla="*/ 625952 w 2219163"/>
              <a:gd name="connsiteY133" fmla="*/ 151465 h 1363345"/>
              <a:gd name="connsiteX134" fmla="*/ 592293 w 2219163"/>
              <a:gd name="connsiteY134" fmla="*/ 129026 h 1363345"/>
              <a:gd name="connsiteX135" fmla="*/ 581073 w 2219163"/>
              <a:gd name="connsiteY135" fmla="*/ 112196 h 1363345"/>
              <a:gd name="connsiteX136" fmla="*/ 558634 w 2219163"/>
              <a:gd name="connsiteY136" fmla="*/ 78537 h 1363345"/>
              <a:gd name="connsiteX137" fmla="*/ 536195 w 2219163"/>
              <a:gd name="connsiteY137" fmla="*/ 72928 h 1363345"/>
              <a:gd name="connsiteX138" fmla="*/ 502536 w 2219163"/>
              <a:gd name="connsiteY138" fmla="*/ 61708 h 1363345"/>
              <a:gd name="connsiteX139" fmla="*/ 452048 w 2219163"/>
              <a:gd name="connsiteY139" fmla="*/ 22439 h 1363345"/>
              <a:gd name="connsiteX140" fmla="*/ 435218 w 2219163"/>
              <a:gd name="connsiteY140" fmla="*/ 16829 h 1363345"/>
              <a:gd name="connsiteX141" fmla="*/ 401559 w 2219163"/>
              <a:gd name="connsiteY141" fmla="*/ 0 h 1363345"/>
              <a:gd name="connsiteX142" fmla="*/ 367900 w 2219163"/>
              <a:gd name="connsiteY142" fmla="*/ 22439 h 1363345"/>
              <a:gd name="connsiteX143" fmla="*/ 351071 w 2219163"/>
              <a:gd name="connsiteY143" fmla="*/ 33659 h 1363345"/>
              <a:gd name="connsiteX144" fmla="*/ 345461 w 2219163"/>
              <a:gd name="connsiteY144" fmla="*/ 78537 h 1363345"/>
              <a:gd name="connsiteX145" fmla="*/ 328632 w 2219163"/>
              <a:gd name="connsiteY145" fmla="*/ 89757 h 1363345"/>
              <a:gd name="connsiteX146" fmla="*/ 289363 w 2219163"/>
              <a:gd name="connsiteY146" fmla="*/ 100977 h 1363345"/>
              <a:gd name="connsiteX147" fmla="*/ 199606 w 2219163"/>
              <a:gd name="connsiteY147" fmla="*/ 89757 h 1363345"/>
              <a:gd name="connsiteX148" fmla="*/ 171557 w 2219163"/>
              <a:gd name="connsiteY148" fmla="*/ 84147 h 1363345"/>
              <a:gd name="connsiteX149" fmla="*/ 137898 w 2219163"/>
              <a:gd name="connsiteY149" fmla="*/ 72928 h 1363345"/>
              <a:gd name="connsiteX150" fmla="*/ 59360 w 2219163"/>
              <a:gd name="connsiteY150" fmla="*/ 89757 h 1363345"/>
              <a:gd name="connsiteX151" fmla="*/ 42531 w 2219163"/>
              <a:gd name="connsiteY151" fmla="*/ 95367 h 1363345"/>
              <a:gd name="connsiteX152" fmla="*/ 25702 w 2219163"/>
              <a:gd name="connsiteY152" fmla="*/ 112196 h 1363345"/>
              <a:gd name="connsiteX153" fmla="*/ 8872 w 2219163"/>
              <a:gd name="connsiteY153" fmla="*/ 117806 h 1363345"/>
              <a:gd name="connsiteX154" fmla="*/ 3262 w 2219163"/>
              <a:gd name="connsiteY154" fmla="*/ 140245 h 1363345"/>
              <a:gd name="connsiteX0" fmla="*/ 3262 w 2219163"/>
              <a:gd name="connsiteY0" fmla="*/ 140245 h 1363345"/>
              <a:gd name="connsiteX1" fmla="*/ 53751 w 2219163"/>
              <a:gd name="connsiteY1" fmla="*/ 162685 h 1363345"/>
              <a:gd name="connsiteX2" fmla="*/ 98629 w 2219163"/>
              <a:gd name="connsiteY2" fmla="*/ 190734 h 1363345"/>
              <a:gd name="connsiteX3" fmla="*/ 126678 w 2219163"/>
              <a:gd name="connsiteY3" fmla="*/ 218783 h 1363345"/>
              <a:gd name="connsiteX4" fmla="*/ 160337 w 2219163"/>
              <a:gd name="connsiteY4" fmla="*/ 252442 h 1363345"/>
              <a:gd name="connsiteX5" fmla="*/ 177167 w 2219163"/>
              <a:gd name="connsiteY5" fmla="*/ 269271 h 1363345"/>
              <a:gd name="connsiteX6" fmla="*/ 188386 w 2219163"/>
              <a:gd name="connsiteY6" fmla="*/ 291710 h 1363345"/>
              <a:gd name="connsiteX7" fmla="*/ 199606 w 2219163"/>
              <a:gd name="connsiteY7" fmla="*/ 336589 h 1363345"/>
              <a:gd name="connsiteX8" fmla="*/ 222045 w 2219163"/>
              <a:gd name="connsiteY8" fmla="*/ 370248 h 1363345"/>
              <a:gd name="connsiteX9" fmla="*/ 233265 w 2219163"/>
              <a:gd name="connsiteY9" fmla="*/ 392687 h 1363345"/>
              <a:gd name="connsiteX10" fmla="*/ 266924 w 2219163"/>
              <a:gd name="connsiteY10" fmla="*/ 420736 h 1363345"/>
              <a:gd name="connsiteX11" fmla="*/ 306192 w 2219163"/>
              <a:gd name="connsiteY11" fmla="*/ 471224 h 1363345"/>
              <a:gd name="connsiteX12" fmla="*/ 323022 w 2219163"/>
              <a:gd name="connsiteY12" fmla="*/ 482444 h 1363345"/>
              <a:gd name="connsiteX13" fmla="*/ 356681 w 2219163"/>
              <a:gd name="connsiteY13" fmla="*/ 499274 h 1363345"/>
              <a:gd name="connsiteX14" fmla="*/ 390340 w 2219163"/>
              <a:gd name="connsiteY14" fmla="*/ 532932 h 1363345"/>
              <a:gd name="connsiteX15" fmla="*/ 429608 w 2219163"/>
              <a:gd name="connsiteY15" fmla="*/ 583421 h 1363345"/>
              <a:gd name="connsiteX16" fmla="*/ 435218 w 2219163"/>
              <a:gd name="connsiteY16" fmla="*/ 600250 h 1363345"/>
              <a:gd name="connsiteX17" fmla="*/ 468877 w 2219163"/>
              <a:gd name="connsiteY17" fmla="*/ 650739 h 1363345"/>
              <a:gd name="connsiteX18" fmla="*/ 502536 w 2219163"/>
              <a:gd name="connsiteY18" fmla="*/ 701227 h 1363345"/>
              <a:gd name="connsiteX19" fmla="*/ 513756 w 2219163"/>
              <a:gd name="connsiteY19" fmla="*/ 718056 h 1363345"/>
              <a:gd name="connsiteX20" fmla="*/ 530585 w 2219163"/>
              <a:gd name="connsiteY20" fmla="*/ 734886 h 1363345"/>
              <a:gd name="connsiteX21" fmla="*/ 541805 w 2219163"/>
              <a:gd name="connsiteY21" fmla="*/ 751715 h 1363345"/>
              <a:gd name="connsiteX22" fmla="*/ 575464 w 2219163"/>
              <a:gd name="connsiteY22" fmla="*/ 774155 h 1363345"/>
              <a:gd name="connsiteX23" fmla="*/ 592293 w 2219163"/>
              <a:gd name="connsiteY23" fmla="*/ 785374 h 1363345"/>
              <a:gd name="connsiteX24" fmla="*/ 625952 w 2219163"/>
              <a:gd name="connsiteY24" fmla="*/ 819033 h 1363345"/>
              <a:gd name="connsiteX25" fmla="*/ 642781 w 2219163"/>
              <a:gd name="connsiteY25" fmla="*/ 835863 h 1363345"/>
              <a:gd name="connsiteX26" fmla="*/ 654001 w 2219163"/>
              <a:gd name="connsiteY26" fmla="*/ 852692 h 1363345"/>
              <a:gd name="connsiteX27" fmla="*/ 721319 w 2219163"/>
              <a:gd name="connsiteY27" fmla="*/ 886351 h 1363345"/>
              <a:gd name="connsiteX28" fmla="*/ 760587 w 2219163"/>
              <a:gd name="connsiteY28" fmla="*/ 897570 h 1363345"/>
              <a:gd name="connsiteX29" fmla="*/ 766197 w 2219163"/>
              <a:gd name="connsiteY29" fmla="*/ 976108 h 1363345"/>
              <a:gd name="connsiteX30" fmla="*/ 783027 w 2219163"/>
              <a:gd name="connsiteY30" fmla="*/ 987328 h 1363345"/>
              <a:gd name="connsiteX31" fmla="*/ 788637 w 2219163"/>
              <a:gd name="connsiteY31" fmla="*/ 1004157 h 1363345"/>
              <a:gd name="connsiteX32" fmla="*/ 816686 w 2219163"/>
              <a:gd name="connsiteY32" fmla="*/ 1037816 h 1363345"/>
              <a:gd name="connsiteX33" fmla="*/ 833515 w 2219163"/>
              <a:gd name="connsiteY33" fmla="*/ 1049036 h 1363345"/>
              <a:gd name="connsiteX34" fmla="*/ 900833 w 2219163"/>
              <a:gd name="connsiteY34" fmla="*/ 1060255 h 1363345"/>
              <a:gd name="connsiteX35" fmla="*/ 917662 w 2219163"/>
              <a:gd name="connsiteY35" fmla="*/ 1065865 h 1363345"/>
              <a:gd name="connsiteX36" fmla="*/ 934492 w 2219163"/>
              <a:gd name="connsiteY36" fmla="*/ 1077085 h 1363345"/>
              <a:gd name="connsiteX37" fmla="*/ 962541 w 2219163"/>
              <a:gd name="connsiteY37" fmla="*/ 1110744 h 1363345"/>
              <a:gd name="connsiteX38" fmla="*/ 990590 w 2219163"/>
              <a:gd name="connsiteY38" fmla="*/ 1161232 h 1363345"/>
              <a:gd name="connsiteX39" fmla="*/ 1041078 w 2219163"/>
              <a:gd name="connsiteY39" fmla="*/ 1189281 h 1363345"/>
              <a:gd name="connsiteX40" fmla="*/ 1052298 w 2219163"/>
              <a:gd name="connsiteY40" fmla="*/ 1206110 h 1363345"/>
              <a:gd name="connsiteX41" fmla="*/ 1057908 w 2219163"/>
              <a:gd name="connsiteY41" fmla="*/ 1273428 h 1363345"/>
              <a:gd name="connsiteX42" fmla="*/ 1072646 w 2219163"/>
              <a:gd name="connsiteY42" fmla="*/ 1284458 h 1363345"/>
              <a:gd name="connsiteX43" fmla="*/ 1089953 w 2219163"/>
              <a:gd name="connsiteY43" fmla="*/ 1287287 h 1363345"/>
              <a:gd name="connsiteX44" fmla="*/ 1147160 w 2219163"/>
              <a:gd name="connsiteY44" fmla="*/ 1291549 h 1363345"/>
              <a:gd name="connsiteX45" fmla="*/ 1192543 w 2219163"/>
              <a:gd name="connsiteY45" fmla="*/ 1363185 h 1363345"/>
              <a:gd name="connsiteX46" fmla="*/ 1189442 w 2219163"/>
              <a:gd name="connsiteY46" fmla="*/ 1313036 h 1363345"/>
              <a:gd name="connsiteX47" fmla="*/ 1220592 w 2219163"/>
              <a:gd name="connsiteY47" fmla="*/ 1357575 h 1363345"/>
              <a:gd name="connsiteX48" fmla="*/ 1209373 w 2219163"/>
              <a:gd name="connsiteY48" fmla="*/ 1323917 h 1363345"/>
              <a:gd name="connsiteX49" fmla="*/ 1248641 w 2219163"/>
              <a:gd name="connsiteY49" fmla="*/ 1279038 h 1363345"/>
              <a:gd name="connsiteX50" fmla="*/ 1265471 w 2219163"/>
              <a:gd name="connsiteY50" fmla="*/ 1267818 h 1363345"/>
              <a:gd name="connsiteX51" fmla="*/ 1276690 w 2219163"/>
              <a:gd name="connsiteY51" fmla="*/ 1250989 h 1363345"/>
              <a:gd name="connsiteX52" fmla="*/ 1287910 w 2219163"/>
              <a:gd name="connsiteY52" fmla="*/ 1166842 h 1363345"/>
              <a:gd name="connsiteX53" fmla="*/ 1299130 w 2219163"/>
              <a:gd name="connsiteY53" fmla="*/ 1150012 h 1363345"/>
              <a:gd name="connsiteX54" fmla="*/ 1332789 w 2219163"/>
              <a:gd name="connsiteY54" fmla="*/ 1127573 h 1363345"/>
              <a:gd name="connsiteX55" fmla="*/ 1344008 w 2219163"/>
              <a:gd name="connsiteY55" fmla="*/ 1110744 h 1363345"/>
              <a:gd name="connsiteX56" fmla="*/ 1394497 w 2219163"/>
              <a:gd name="connsiteY56" fmla="*/ 1082694 h 1363345"/>
              <a:gd name="connsiteX57" fmla="*/ 1411326 w 2219163"/>
              <a:gd name="connsiteY57" fmla="*/ 1065865 h 1363345"/>
              <a:gd name="connsiteX58" fmla="*/ 1697427 w 2219163"/>
              <a:gd name="connsiteY58" fmla="*/ 1049036 h 1363345"/>
              <a:gd name="connsiteX59" fmla="*/ 1714256 w 2219163"/>
              <a:gd name="connsiteY59" fmla="*/ 1037816 h 1363345"/>
              <a:gd name="connsiteX60" fmla="*/ 1770354 w 2219163"/>
              <a:gd name="connsiteY60" fmla="*/ 1049036 h 1363345"/>
              <a:gd name="connsiteX61" fmla="*/ 1809623 w 2219163"/>
              <a:gd name="connsiteY61" fmla="*/ 1071475 h 1363345"/>
              <a:gd name="connsiteX62" fmla="*/ 1826452 w 2219163"/>
              <a:gd name="connsiteY62" fmla="*/ 1077085 h 1363345"/>
              <a:gd name="connsiteX63" fmla="*/ 1843282 w 2219163"/>
              <a:gd name="connsiteY63" fmla="*/ 1088304 h 1363345"/>
              <a:gd name="connsiteX64" fmla="*/ 1860111 w 2219163"/>
              <a:gd name="connsiteY64" fmla="*/ 1093914 h 1363345"/>
              <a:gd name="connsiteX65" fmla="*/ 1876941 w 2219163"/>
              <a:gd name="connsiteY65" fmla="*/ 1105134 h 1363345"/>
              <a:gd name="connsiteX66" fmla="*/ 1938649 w 2219163"/>
              <a:gd name="connsiteY66" fmla="*/ 1127573 h 1363345"/>
              <a:gd name="connsiteX67" fmla="*/ 1955478 w 2219163"/>
              <a:gd name="connsiteY67" fmla="*/ 1138793 h 1363345"/>
              <a:gd name="connsiteX68" fmla="*/ 1989137 w 2219163"/>
              <a:gd name="connsiteY68" fmla="*/ 1172451 h 1363345"/>
              <a:gd name="connsiteX69" fmla="*/ 2034016 w 2219163"/>
              <a:gd name="connsiteY69" fmla="*/ 1178061 h 1363345"/>
              <a:gd name="connsiteX70" fmla="*/ 2106943 w 2219163"/>
              <a:gd name="connsiteY70" fmla="*/ 1172451 h 1363345"/>
              <a:gd name="connsiteX71" fmla="*/ 2123773 w 2219163"/>
              <a:gd name="connsiteY71" fmla="*/ 1161232 h 1363345"/>
              <a:gd name="connsiteX72" fmla="*/ 2174261 w 2219163"/>
              <a:gd name="connsiteY72" fmla="*/ 1144402 h 1363345"/>
              <a:gd name="connsiteX73" fmla="*/ 2191090 w 2219163"/>
              <a:gd name="connsiteY73" fmla="*/ 1138793 h 1363345"/>
              <a:gd name="connsiteX74" fmla="*/ 2207920 w 2219163"/>
              <a:gd name="connsiteY74" fmla="*/ 1127573 h 1363345"/>
              <a:gd name="connsiteX75" fmla="*/ 2207920 w 2219163"/>
              <a:gd name="connsiteY75" fmla="*/ 1093914 h 1363345"/>
              <a:gd name="connsiteX76" fmla="*/ 2157432 w 2219163"/>
              <a:gd name="connsiteY76" fmla="*/ 1060255 h 1363345"/>
              <a:gd name="connsiteX77" fmla="*/ 2112553 w 2219163"/>
              <a:gd name="connsiteY77" fmla="*/ 1054645 h 1363345"/>
              <a:gd name="connsiteX78" fmla="*/ 2090114 w 2219163"/>
              <a:gd name="connsiteY78" fmla="*/ 1020986 h 1363345"/>
              <a:gd name="connsiteX79" fmla="*/ 2067675 w 2219163"/>
              <a:gd name="connsiteY79" fmla="*/ 1009767 h 1363345"/>
              <a:gd name="connsiteX80" fmla="*/ 2045235 w 2219163"/>
              <a:gd name="connsiteY80" fmla="*/ 1004157 h 1363345"/>
              <a:gd name="connsiteX81" fmla="*/ 2017186 w 2219163"/>
              <a:gd name="connsiteY81" fmla="*/ 992937 h 1363345"/>
              <a:gd name="connsiteX82" fmla="*/ 1989137 w 2219163"/>
              <a:gd name="connsiteY82" fmla="*/ 964888 h 1363345"/>
              <a:gd name="connsiteX83" fmla="*/ 1972308 w 2219163"/>
              <a:gd name="connsiteY83" fmla="*/ 948059 h 1363345"/>
              <a:gd name="connsiteX84" fmla="*/ 1938649 w 2219163"/>
              <a:gd name="connsiteY84" fmla="*/ 936839 h 1363345"/>
              <a:gd name="connsiteX85" fmla="*/ 1921819 w 2219163"/>
              <a:gd name="connsiteY85" fmla="*/ 920010 h 1363345"/>
              <a:gd name="connsiteX86" fmla="*/ 1904990 w 2219163"/>
              <a:gd name="connsiteY86" fmla="*/ 908790 h 1363345"/>
              <a:gd name="connsiteX87" fmla="*/ 1899380 w 2219163"/>
              <a:gd name="connsiteY87" fmla="*/ 886351 h 1363345"/>
              <a:gd name="connsiteX88" fmla="*/ 1904990 w 2219163"/>
              <a:gd name="connsiteY88" fmla="*/ 858302 h 1363345"/>
              <a:gd name="connsiteX89" fmla="*/ 1916210 w 2219163"/>
              <a:gd name="connsiteY89" fmla="*/ 824643 h 1363345"/>
              <a:gd name="connsiteX90" fmla="*/ 1910600 w 2219163"/>
              <a:gd name="connsiteY90" fmla="*/ 802204 h 1363345"/>
              <a:gd name="connsiteX91" fmla="*/ 1893770 w 2219163"/>
              <a:gd name="connsiteY91" fmla="*/ 790984 h 1363345"/>
              <a:gd name="connsiteX92" fmla="*/ 1781574 w 2219163"/>
              <a:gd name="connsiteY92" fmla="*/ 785374 h 1363345"/>
              <a:gd name="connsiteX93" fmla="*/ 1764744 w 2219163"/>
              <a:gd name="connsiteY93" fmla="*/ 779764 h 1363345"/>
              <a:gd name="connsiteX94" fmla="*/ 1798403 w 2219163"/>
              <a:gd name="connsiteY94" fmla="*/ 757325 h 1363345"/>
              <a:gd name="connsiteX95" fmla="*/ 1809623 w 2219163"/>
              <a:gd name="connsiteY95" fmla="*/ 740496 h 1363345"/>
              <a:gd name="connsiteX96" fmla="*/ 1804013 w 2219163"/>
              <a:gd name="connsiteY96" fmla="*/ 712447 h 1363345"/>
              <a:gd name="connsiteX97" fmla="*/ 1770354 w 2219163"/>
              <a:gd name="connsiteY97" fmla="*/ 695617 h 1363345"/>
              <a:gd name="connsiteX98" fmla="*/ 1669378 w 2219163"/>
              <a:gd name="connsiteY98" fmla="*/ 701227 h 1363345"/>
              <a:gd name="connsiteX99" fmla="*/ 1635719 w 2219163"/>
              <a:gd name="connsiteY99" fmla="*/ 723666 h 1363345"/>
              <a:gd name="connsiteX100" fmla="*/ 1585230 w 2219163"/>
              <a:gd name="connsiteY100" fmla="*/ 718056 h 1363345"/>
              <a:gd name="connsiteX101" fmla="*/ 1568401 w 2219163"/>
              <a:gd name="connsiteY101" fmla="*/ 712447 h 1363345"/>
              <a:gd name="connsiteX102" fmla="*/ 1551571 w 2219163"/>
              <a:gd name="connsiteY102" fmla="*/ 695617 h 1363345"/>
              <a:gd name="connsiteX103" fmla="*/ 1540352 w 2219163"/>
              <a:gd name="connsiteY103" fmla="*/ 678788 h 1363345"/>
              <a:gd name="connsiteX104" fmla="*/ 1534742 w 2219163"/>
              <a:gd name="connsiteY104" fmla="*/ 661958 h 1363345"/>
              <a:gd name="connsiteX105" fmla="*/ 1478644 w 2219163"/>
              <a:gd name="connsiteY105" fmla="*/ 516103 h 1363345"/>
              <a:gd name="connsiteX106" fmla="*/ 1433765 w 2219163"/>
              <a:gd name="connsiteY106" fmla="*/ 510493 h 1363345"/>
              <a:gd name="connsiteX107" fmla="*/ 1394497 w 2219163"/>
              <a:gd name="connsiteY107" fmla="*/ 516103 h 1363345"/>
              <a:gd name="connsiteX108" fmla="*/ 1388887 w 2219163"/>
              <a:gd name="connsiteY108" fmla="*/ 532932 h 1363345"/>
              <a:gd name="connsiteX109" fmla="*/ 1366448 w 2219163"/>
              <a:gd name="connsiteY109" fmla="*/ 544152 h 1363345"/>
              <a:gd name="connsiteX110" fmla="*/ 1327179 w 2219163"/>
              <a:gd name="connsiteY110" fmla="*/ 499274 h 1363345"/>
              <a:gd name="connsiteX111" fmla="*/ 1310349 w 2219163"/>
              <a:gd name="connsiteY111" fmla="*/ 482444 h 1363345"/>
              <a:gd name="connsiteX112" fmla="*/ 1287910 w 2219163"/>
              <a:gd name="connsiteY112" fmla="*/ 471224 h 1363345"/>
              <a:gd name="connsiteX113" fmla="*/ 1254251 w 2219163"/>
              <a:gd name="connsiteY113" fmla="*/ 454395 h 1363345"/>
              <a:gd name="connsiteX114" fmla="*/ 1237422 w 2219163"/>
              <a:gd name="connsiteY114" fmla="*/ 443175 h 1363345"/>
              <a:gd name="connsiteX115" fmla="*/ 1209373 w 2219163"/>
              <a:gd name="connsiteY115" fmla="*/ 381467 h 1363345"/>
              <a:gd name="connsiteX116" fmla="*/ 1175714 w 2219163"/>
              <a:gd name="connsiteY116" fmla="*/ 359028 h 1363345"/>
              <a:gd name="connsiteX117" fmla="*/ 1158884 w 2219163"/>
              <a:gd name="connsiteY117" fmla="*/ 347809 h 1363345"/>
              <a:gd name="connsiteX118" fmla="*/ 1097176 w 2219163"/>
              <a:gd name="connsiteY118" fmla="*/ 353418 h 1363345"/>
              <a:gd name="connsiteX119" fmla="*/ 1080347 w 2219163"/>
              <a:gd name="connsiteY119" fmla="*/ 359028 h 1363345"/>
              <a:gd name="connsiteX120" fmla="*/ 1046688 w 2219163"/>
              <a:gd name="connsiteY120" fmla="*/ 381467 h 1363345"/>
              <a:gd name="connsiteX121" fmla="*/ 962541 w 2219163"/>
              <a:gd name="connsiteY121" fmla="*/ 375858 h 1363345"/>
              <a:gd name="connsiteX122" fmla="*/ 945711 w 2219163"/>
              <a:gd name="connsiteY122" fmla="*/ 359028 h 1363345"/>
              <a:gd name="connsiteX123" fmla="*/ 928882 w 2219163"/>
              <a:gd name="connsiteY123" fmla="*/ 353418 h 1363345"/>
              <a:gd name="connsiteX124" fmla="*/ 855954 w 2219163"/>
              <a:gd name="connsiteY124" fmla="*/ 347809 h 1363345"/>
              <a:gd name="connsiteX125" fmla="*/ 839125 w 2219163"/>
              <a:gd name="connsiteY125" fmla="*/ 336589 h 1363345"/>
              <a:gd name="connsiteX126" fmla="*/ 749368 w 2219163"/>
              <a:gd name="connsiteY126" fmla="*/ 319759 h 1363345"/>
              <a:gd name="connsiteX127" fmla="*/ 754978 w 2219163"/>
              <a:gd name="connsiteY127" fmla="*/ 302930 h 1363345"/>
              <a:gd name="connsiteX128" fmla="*/ 777417 w 2219163"/>
              <a:gd name="connsiteY128" fmla="*/ 269271 h 1363345"/>
              <a:gd name="connsiteX129" fmla="*/ 771807 w 2219163"/>
              <a:gd name="connsiteY129" fmla="*/ 246832 h 1363345"/>
              <a:gd name="connsiteX130" fmla="*/ 732538 w 2219163"/>
              <a:gd name="connsiteY130" fmla="*/ 241222 h 1363345"/>
              <a:gd name="connsiteX131" fmla="*/ 682050 w 2219163"/>
              <a:gd name="connsiteY131" fmla="*/ 218783 h 1363345"/>
              <a:gd name="connsiteX132" fmla="*/ 642781 w 2219163"/>
              <a:gd name="connsiteY132" fmla="*/ 168294 h 1363345"/>
              <a:gd name="connsiteX133" fmla="*/ 625952 w 2219163"/>
              <a:gd name="connsiteY133" fmla="*/ 151465 h 1363345"/>
              <a:gd name="connsiteX134" fmla="*/ 592293 w 2219163"/>
              <a:gd name="connsiteY134" fmla="*/ 129026 h 1363345"/>
              <a:gd name="connsiteX135" fmla="*/ 581073 w 2219163"/>
              <a:gd name="connsiteY135" fmla="*/ 112196 h 1363345"/>
              <a:gd name="connsiteX136" fmla="*/ 558634 w 2219163"/>
              <a:gd name="connsiteY136" fmla="*/ 78537 h 1363345"/>
              <a:gd name="connsiteX137" fmla="*/ 536195 w 2219163"/>
              <a:gd name="connsiteY137" fmla="*/ 72928 h 1363345"/>
              <a:gd name="connsiteX138" fmla="*/ 502536 w 2219163"/>
              <a:gd name="connsiteY138" fmla="*/ 61708 h 1363345"/>
              <a:gd name="connsiteX139" fmla="*/ 452048 w 2219163"/>
              <a:gd name="connsiteY139" fmla="*/ 22439 h 1363345"/>
              <a:gd name="connsiteX140" fmla="*/ 435218 w 2219163"/>
              <a:gd name="connsiteY140" fmla="*/ 16829 h 1363345"/>
              <a:gd name="connsiteX141" fmla="*/ 401559 w 2219163"/>
              <a:gd name="connsiteY141" fmla="*/ 0 h 1363345"/>
              <a:gd name="connsiteX142" fmla="*/ 367900 w 2219163"/>
              <a:gd name="connsiteY142" fmla="*/ 22439 h 1363345"/>
              <a:gd name="connsiteX143" fmla="*/ 351071 w 2219163"/>
              <a:gd name="connsiteY143" fmla="*/ 33659 h 1363345"/>
              <a:gd name="connsiteX144" fmla="*/ 345461 w 2219163"/>
              <a:gd name="connsiteY144" fmla="*/ 78537 h 1363345"/>
              <a:gd name="connsiteX145" fmla="*/ 328632 w 2219163"/>
              <a:gd name="connsiteY145" fmla="*/ 89757 h 1363345"/>
              <a:gd name="connsiteX146" fmla="*/ 289363 w 2219163"/>
              <a:gd name="connsiteY146" fmla="*/ 100977 h 1363345"/>
              <a:gd name="connsiteX147" fmla="*/ 199606 w 2219163"/>
              <a:gd name="connsiteY147" fmla="*/ 89757 h 1363345"/>
              <a:gd name="connsiteX148" fmla="*/ 171557 w 2219163"/>
              <a:gd name="connsiteY148" fmla="*/ 84147 h 1363345"/>
              <a:gd name="connsiteX149" fmla="*/ 137898 w 2219163"/>
              <a:gd name="connsiteY149" fmla="*/ 72928 h 1363345"/>
              <a:gd name="connsiteX150" fmla="*/ 59360 w 2219163"/>
              <a:gd name="connsiteY150" fmla="*/ 89757 h 1363345"/>
              <a:gd name="connsiteX151" fmla="*/ 42531 w 2219163"/>
              <a:gd name="connsiteY151" fmla="*/ 95367 h 1363345"/>
              <a:gd name="connsiteX152" fmla="*/ 25702 w 2219163"/>
              <a:gd name="connsiteY152" fmla="*/ 112196 h 1363345"/>
              <a:gd name="connsiteX153" fmla="*/ 8872 w 2219163"/>
              <a:gd name="connsiteY153" fmla="*/ 117806 h 1363345"/>
              <a:gd name="connsiteX154" fmla="*/ 3262 w 2219163"/>
              <a:gd name="connsiteY154" fmla="*/ 140245 h 1363345"/>
              <a:gd name="connsiteX0" fmla="*/ 3262 w 2219163"/>
              <a:gd name="connsiteY0" fmla="*/ 140245 h 1357642"/>
              <a:gd name="connsiteX1" fmla="*/ 53751 w 2219163"/>
              <a:gd name="connsiteY1" fmla="*/ 162685 h 1357642"/>
              <a:gd name="connsiteX2" fmla="*/ 98629 w 2219163"/>
              <a:gd name="connsiteY2" fmla="*/ 190734 h 1357642"/>
              <a:gd name="connsiteX3" fmla="*/ 126678 w 2219163"/>
              <a:gd name="connsiteY3" fmla="*/ 218783 h 1357642"/>
              <a:gd name="connsiteX4" fmla="*/ 160337 w 2219163"/>
              <a:gd name="connsiteY4" fmla="*/ 252442 h 1357642"/>
              <a:gd name="connsiteX5" fmla="*/ 177167 w 2219163"/>
              <a:gd name="connsiteY5" fmla="*/ 269271 h 1357642"/>
              <a:gd name="connsiteX6" fmla="*/ 188386 w 2219163"/>
              <a:gd name="connsiteY6" fmla="*/ 291710 h 1357642"/>
              <a:gd name="connsiteX7" fmla="*/ 199606 w 2219163"/>
              <a:gd name="connsiteY7" fmla="*/ 336589 h 1357642"/>
              <a:gd name="connsiteX8" fmla="*/ 222045 w 2219163"/>
              <a:gd name="connsiteY8" fmla="*/ 370248 h 1357642"/>
              <a:gd name="connsiteX9" fmla="*/ 233265 w 2219163"/>
              <a:gd name="connsiteY9" fmla="*/ 392687 h 1357642"/>
              <a:gd name="connsiteX10" fmla="*/ 266924 w 2219163"/>
              <a:gd name="connsiteY10" fmla="*/ 420736 h 1357642"/>
              <a:gd name="connsiteX11" fmla="*/ 306192 w 2219163"/>
              <a:gd name="connsiteY11" fmla="*/ 471224 h 1357642"/>
              <a:gd name="connsiteX12" fmla="*/ 323022 w 2219163"/>
              <a:gd name="connsiteY12" fmla="*/ 482444 h 1357642"/>
              <a:gd name="connsiteX13" fmla="*/ 356681 w 2219163"/>
              <a:gd name="connsiteY13" fmla="*/ 499274 h 1357642"/>
              <a:gd name="connsiteX14" fmla="*/ 390340 w 2219163"/>
              <a:gd name="connsiteY14" fmla="*/ 532932 h 1357642"/>
              <a:gd name="connsiteX15" fmla="*/ 429608 w 2219163"/>
              <a:gd name="connsiteY15" fmla="*/ 583421 h 1357642"/>
              <a:gd name="connsiteX16" fmla="*/ 435218 w 2219163"/>
              <a:gd name="connsiteY16" fmla="*/ 600250 h 1357642"/>
              <a:gd name="connsiteX17" fmla="*/ 468877 w 2219163"/>
              <a:gd name="connsiteY17" fmla="*/ 650739 h 1357642"/>
              <a:gd name="connsiteX18" fmla="*/ 502536 w 2219163"/>
              <a:gd name="connsiteY18" fmla="*/ 701227 h 1357642"/>
              <a:gd name="connsiteX19" fmla="*/ 513756 w 2219163"/>
              <a:gd name="connsiteY19" fmla="*/ 718056 h 1357642"/>
              <a:gd name="connsiteX20" fmla="*/ 530585 w 2219163"/>
              <a:gd name="connsiteY20" fmla="*/ 734886 h 1357642"/>
              <a:gd name="connsiteX21" fmla="*/ 541805 w 2219163"/>
              <a:gd name="connsiteY21" fmla="*/ 751715 h 1357642"/>
              <a:gd name="connsiteX22" fmla="*/ 575464 w 2219163"/>
              <a:gd name="connsiteY22" fmla="*/ 774155 h 1357642"/>
              <a:gd name="connsiteX23" fmla="*/ 592293 w 2219163"/>
              <a:gd name="connsiteY23" fmla="*/ 785374 h 1357642"/>
              <a:gd name="connsiteX24" fmla="*/ 625952 w 2219163"/>
              <a:gd name="connsiteY24" fmla="*/ 819033 h 1357642"/>
              <a:gd name="connsiteX25" fmla="*/ 642781 w 2219163"/>
              <a:gd name="connsiteY25" fmla="*/ 835863 h 1357642"/>
              <a:gd name="connsiteX26" fmla="*/ 654001 w 2219163"/>
              <a:gd name="connsiteY26" fmla="*/ 852692 h 1357642"/>
              <a:gd name="connsiteX27" fmla="*/ 721319 w 2219163"/>
              <a:gd name="connsiteY27" fmla="*/ 886351 h 1357642"/>
              <a:gd name="connsiteX28" fmla="*/ 760587 w 2219163"/>
              <a:gd name="connsiteY28" fmla="*/ 897570 h 1357642"/>
              <a:gd name="connsiteX29" fmla="*/ 766197 w 2219163"/>
              <a:gd name="connsiteY29" fmla="*/ 976108 h 1357642"/>
              <a:gd name="connsiteX30" fmla="*/ 783027 w 2219163"/>
              <a:gd name="connsiteY30" fmla="*/ 987328 h 1357642"/>
              <a:gd name="connsiteX31" fmla="*/ 788637 w 2219163"/>
              <a:gd name="connsiteY31" fmla="*/ 1004157 h 1357642"/>
              <a:gd name="connsiteX32" fmla="*/ 816686 w 2219163"/>
              <a:gd name="connsiteY32" fmla="*/ 1037816 h 1357642"/>
              <a:gd name="connsiteX33" fmla="*/ 833515 w 2219163"/>
              <a:gd name="connsiteY33" fmla="*/ 1049036 h 1357642"/>
              <a:gd name="connsiteX34" fmla="*/ 900833 w 2219163"/>
              <a:gd name="connsiteY34" fmla="*/ 1060255 h 1357642"/>
              <a:gd name="connsiteX35" fmla="*/ 917662 w 2219163"/>
              <a:gd name="connsiteY35" fmla="*/ 1065865 h 1357642"/>
              <a:gd name="connsiteX36" fmla="*/ 934492 w 2219163"/>
              <a:gd name="connsiteY36" fmla="*/ 1077085 h 1357642"/>
              <a:gd name="connsiteX37" fmla="*/ 962541 w 2219163"/>
              <a:gd name="connsiteY37" fmla="*/ 1110744 h 1357642"/>
              <a:gd name="connsiteX38" fmla="*/ 990590 w 2219163"/>
              <a:gd name="connsiteY38" fmla="*/ 1161232 h 1357642"/>
              <a:gd name="connsiteX39" fmla="*/ 1041078 w 2219163"/>
              <a:gd name="connsiteY39" fmla="*/ 1189281 h 1357642"/>
              <a:gd name="connsiteX40" fmla="*/ 1052298 w 2219163"/>
              <a:gd name="connsiteY40" fmla="*/ 1206110 h 1357642"/>
              <a:gd name="connsiteX41" fmla="*/ 1057908 w 2219163"/>
              <a:gd name="connsiteY41" fmla="*/ 1273428 h 1357642"/>
              <a:gd name="connsiteX42" fmla="*/ 1072646 w 2219163"/>
              <a:gd name="connsiteY42" fmla="*/ 1284458 h 1357642"/>
              <a:gd name="connsiteX43" fmla="*/ 1089953 w 2219163"/>
              <a:gd name="connsiteY43" fmla="*/ 1287287 h 1357642"/>
              <a:gd name="connsiteX44" fmla="*/ 1147160 w 2219163"/>
              <a:gd name="connsiteY44" fmla="*/ 1291549 h 1357642"/>
              <a:gd name="connsiteX45" fmla="*/ 1181961 w 2219163"/>
              <a:gd name="connsiteY45" fmla="*/ 1315550 h 1357642"/>
              <a:gd name="connsiteX46" fmla="*/ 1189442 w 2219163"/>
              <a:gd name="connsiteY46" fmla="*/ 1313036 h 1357642"/>
              <a:gd name="connsiteX47" fmla="*/ 1220592 w 2219163"/>
              <a:gd name="connsiteY47" fmla="*/ 1357575 h 1357642"/>
              <a:gd name="connsiteX48" fmla="*/ 1209373 w 2219163"/>
              <a:gd name="connsiteY48" fmla="*/ 1323917 h 1357642"/>
              <a:gd name="connsiteX49" fmla="*/ 1248641 w 2219163"/>
              <a:gd name="connsiteY49" fmla="*/ 1279038 h 1357642"/>
              <a:gd name="connsiteX50" fmla="*/ 1265471 w 2219163"/>
              <a:gd name="connsiteY50" fmla="*/ 1267818 h 1357642"/>
              <a:gd name="connsiteX51" fmla="*/ 1276690 w 2219163"/>
              <a:gd name="connsiteY51" fmla="*/ 1250989 h 1357642"/>
              <a:gd name="connsiteX52" fmla="*/ 1287910 w 2219163"/>
              <a:gd name="connsiteY52" fmla="*/ 1166842 h 1357642"/>
              <a:gd name="connsiteX53" fmla="*/ 1299130 w 2219163"/>
              <a:gd name="connsiteY53" fmla="*/ 1150012 h 1357642"/>
              <a:gd name="connsiteX54" fmla="*/ 1332789 w 2219163"/>
              <a:gd name="connsiteY54" fmla="*/ 1127573 h 1357642"/>
              <a:gd name="connsiteX55" fmla="*/ 1344008 w 2219163"/>
              <a:gd name="connsiteY55" fmla="*/ 1110744 h 1357642"/>
              <a:gd name="connsiteX56" fmla="*/ 1394497 w 2219163"/>
              <a:gd name="connsiteY56" fmla="*/ 1082694 h 1357642"/>
              <a:gd name="connsiteX57" fmla="*/ 1411326 w 2219163"/>
              <a:gd name="connsiteY57" fmla="*/ 1065865 h 1357642"/>
              <a:gd name="connsiteX58" fmla="*/ 1697427 w 2219163"/>
              <a:gd name="connsiteY58" fmla="*/ 1049036 h 1357642"/>
              <a:gd name="connsiteX59" fmla="*/ 1714256 w 2219163"/>
              <a:gd name="connsiteY59" fmla="*/ 1037816 h 1357642"/>
              <a:gd name="connsiteX60" fmla="*/ 1770354 w 2219163"/>
              <a:gd name="connsiteY60" fmla="*/ 1049036 h 1357642"/>
              <a:gd name="connsiteX61" fmla="*/ 1809623 w 2219163"/>
              <a:gd name="connsiteY61" fmla="*/ 1071475 h 1357642"/>
              <a:gd name="connsiteX62" fmla="*/ 1826452 w 2219163"/>
              <a:gd name="connsiteY62" fmla="*/ 1077085 h 1357642"/>
              <a:gd name="connsiteX63" fmla="*/ 1843282 w 2219163"/>
              <a:gd name="connsiteY63" fmla="*/ 1088304 h 1357642"/>
              <a:gd name="connsiteX64" fmla="*/ 1860111 w 2219163"/>
              <a:gd name="connsiteY64" fmla="*/ 1093914 h 1357642"/>
              <a:gd name="connsiteX65" fmla="*/ 1876941 w 2219163"/>
              <a:gd name="connsiteY65" fmla="*/ 1105134 h 1357642"/>
              <a:gd name="connsiteX66" fmla="*/ 1938649 w 2219163"/>
              <a:gd name="connsiteY66" fmla="*/ 1127573 h 1357642"/>
              <a:gd name="connsiteX67" fmla="*/ 1955478 w 2219163"/>
              <a:gd name="connsiteY67" fmla="*/ 1138793 h 1357642"/>
              <a:gd name="connsiteX68" fmla="*/ 1989137 w 2219163"/>
              <a:gd name="connsiteY68" fmla="*/ 1172451 h 1357642"/>
              <a:gd name="connsiteX69" fmla="*/ 2034016 w 2219163"/>
              <a:gd name="connsiteY69" fmla="*/ 1178061 h 1357642"/>
              <a:gd name="connsiteX70" fmla="*/ 2106943 w 2219163"/>
              <a:gd name="connsiteY70" fmla="*/ 1172451 h 1357642"/>
              <a:gd name="connsiteX71" fmla="*/ 2123773 w 2219163"/>
              <a:gd name="connsiteY71" fmla="*/ 1161232 h 1357642"/>
              <a:gd name="connsiteX72" fmla="*/ 2174261 w 2219163"/>
              <a:gd name="connsiteY72" fmla="*/ 1144402 h 1357642"/>
              <a:gd name="connsiteX73" fmla="*/ 2191090 w 2219163"/>
              <a:gd name="connsiteY73" fmla="*/ 1138793 h 1357642"/>
              <a:gd name="connsiteX74" fmla="*/ 2207920 w 2219163"/>
              <a:gd name="connsiteY74" fmla="*/ 1127573 h 1357642"/>
              <a:gd name="connsiteX75" fmla="*/ 2207920 w 2219163"/>
              <a:gd name="connsiteY75" fmla="*/ 1093914 h 1357642"/>
              <a:gd name="connsiteX76" fmla="*/ 2157432 w 2219163"/>
              <a:gd name="connsiteY76" fmla="*/ 1060255 h 1357642"/>
              <a:gd name="connsiteX77" fmla="*/ 2112553 w 2219163"/>
              <a:gd name="connsiteY77" fmla="*/ 1054645 h 1357642"/>
              <a:gd name="connsiteX78" fmla="*/ 2090114 w 2219163"/>
              <a:gd name="connsiteY78" fmla="*/ 1020986 h 1357642"/>
              <a:gd name="connsiteX79" fmla="*/ 2067675 w 2219163"/>
              <a:gd name="connsiteY79" fmla="*/ 1009767 h 1357642"/>
              <a:gd name="connsiteX80" fmla="*/ 2045235 w 2219163"/>
              <a:gd name="connsiteY80" fmla="*/ 1004157 h 1357642"/>
              <a:gd name="connsiteX81" fmla="*/ 2017186 w 2219163"/>
              <a:gd name="connsiteY81" fmla="*/ 992937 h 1357642"/>
              <a:gd name="connsiteX82" fmla="*/ 1989137 w 2219163"/>
              <a:gd name="connsiteY82" fmla="*/ 964888 h 1357642"/>
              <a:gd name="connsiteX83" fmla="*/ 1972308 w 2219163"/>
              <a:gd name="connsiteY83" fmla="*/ 948059 h 1357642"/>
              <a:gd name="connsiteX84" fmla="*/ 1938649 w 2219163"/>
              <a:gd name="connsiteY84" fmla="*/ 936839 h 1357642"/>
              <a:gd name="connsiteX85" fmla="*/ 1921819 w 2219163"/>
              <a:gd name="connsiteY85" fmla="*/ 920010 h 1357642"/>
              <a:gd name="connsiteX86" fmla="*/ 1904990 w 2219163"/>
              <a:gd name="connsiteY86" fmla="*/ 908790 h 1357642"/>
              <a:gd name="connsiteX87" fmla="*/ 1899380 w 2219163"/>
              <a:gd name="connsiteY87" fmla="*/ 886351 h 1357642"/>
              <a:gd name="connsiteX88" fmla="*/ 1904990 w 2219163"/>
              <a:gd name="connsiteY88" fmla="*/ 858302 h 1357642"/>
              <a:gd name="connsiteX89" fmla="*/ 1916210 w 2219163"/>
              <a:gd name="connsiteY89" fmla="*/ 824643 h 1357642"/>
              <a:gd name="connsiteX90" fmla="*/ 1910600 w 2219163"/>
              <a:gd name="connsiteY90" fmla="*/ 802204 h 1357642"/>
              <a:gd name="connsiteX91" fmla="*/ 1893770 w 2219163"/>
              <a:gd name="connsiteY91" fmla="*/ 790984 h 1357642"/>
              <a:gd name="connsiteX92" fmla="*/ 1781574 w 2219163"/>
              <a:gd name="connsiteY92" fmla="*/ 785374 h 1357642"/>
              <a:gd name="connsiteX93" fmla="*/ 1764744 w 2219163"/>
              <a:gd name="connsiteY93" fmla="*/ 779764 h 1357642"/>
              <a:gd name="connsiteX94" fmla="*/ 1798403 w 2219163"/>
              <a:gd name="connsiteY94" fmla="*/ 757325 h 1357642"/>
              <a:gd name="connsiteX95" fmla="*/ 1809623 w 2219163"/>
              <a:gd name="connsiteY95" fmla="*/ 740496 h 1357642"/>
              <a:gd name="connsiteX96" fmla="*/ 1804013 w 2219163"/>
              <a:gd name="connsiteY96" fmla="*/ 712447 h 1357642"/>
              <a:gd name="connsiteX97" fmla="*/ 1770354 w 2219163"/>
              <a:gd name="connsiteY97" fmla="*/ 695617 h 1357642"/>
              <a:gd name="connsiteX98" fmla="*/ 1669378 w 2219163"/>
              <a:gd name="connsiteY98" fmla="*/ 701227 h 1357642"/>
              <a:gd name="connsiteX99" fmla="*/ 1635719 w 2219163"/>
              <a:gd name="connsiteY99" fmla="*/ 723666 h 1357642"/>
              <a:gd name="connsiteX100" fmla="*/ 1585230 w 2219163"/>
              <a:gd name="connsiteY100" fmla="*/ 718056 h 1357642"/>
              <a:gd name="connsiteX101" fmla="*/ 1568401 w 2219163"/>
              <a:gd name="connsiteY101" fmla="*/ 712447 h 1357642"/>
              <a:gd name="connsiteX102" fmla="*/ 1551571 w 2219163"/>
              <a:gd name="connsiteY102" fmla="*/ 695617 h 1357642"/>
              <a:gd name="connsiteX103" fmla="*/ 1540352 w 2219163"/>
              <a:gd name="connsiteY103" fmla="*/ 678788 h 1357642"/>
              <a:gd name="connsiteX104" fmla="*/ 1534742 w 2219163"/>
              <a:gd name="connsiteY104" fmla="*/ 661958 h 1357642"/>
              <a:gd name="connsiteX105" fmla="*/ 1478644 w 2219163"/>
              <a:gd name="connsiteY105" fmla="*/ 516103 h 1357642"/>
              <a:gd name="connsiteX106" fmla="*/ 1433765 w 2219163"/>
              <a:gd name="connsiteY106" fmla="*/ 510493 h 1357642"/>
              <a:gd name="connsiteX107" fmla="*/ 1394497 w 2219163"/>
              <a:gd name="connsiteY107" fmla="*/ 516103 h 1357642"/>
              <a:gd name="connsiteX108" fmla="*/ 1388887 w 2219163"/>
              <a:gd name="connsiteY108" fmla="*/ 532932 h 1357642"/>
              <a:gd name="connsiteX109" fmla="*/ 1366448 w 2219163"/>
              <a:gd name="connsiteY109" fmla="*/ 544152 h 1357642"/>
              <a:gd name="connsiteX110" fmla="*/ 1327179 w 2219163"/>
              <a:gd name="connsiteY110" fmla="*/ 499274 h 1357642"/>
              <a:gd name="connsiteX111" fmla="*/ 1310349 w 2219163"/>
              <a:gd name="connsiteY111" fmla="*/ 482444 h 1357642"/>
              <a:gd name="connsiteX112" fmla="*/ 1287910 w 2219163"/>
              <a:gd name="connsiteY112" fmla="*/ 471224 h 1357642"/>
              <a:gd name="connsiteX113" fmla="*/ 1254251 w 2219163"/>
              <a:gd name="connsiteY113" fmla="*/ 454395 h 1357642"/>
              <a:gd name="connsiteX114" fmla="*/ 1237422 w 2219163"/>
              <a:gd name="connsiteY114" fmla="*/ 443175 h 1357642"/>
              <a:gd name="connsiteX115" fmla="*/ 1209373 w 2219163"/>
              <a:gd name="connsiteY115" fmla="*/ 381467 h 1357642"/>
              <a:gd name="connsiteX116" fmla="*/ 1175714 w 2219163"/>
              <a:gd name="connsiteY116" fmla="*/ 359028 h 1357642"/>
              <a:gd name="connsiteX117" fmla="*/ 1158884 w 2219163"/>
              <a:gd name="connsiteY117" fmla="*/ 347809 h 1357642"/>
              <a:gd name="connsiteX118" fmla="*/ 1097176 w 2219163"/>
              <a:gd name="connsiteY118" fmla="*/ 353418 h 1357642"/>
              <a:gd name="connsiteX119" fmla="*/ 1080347 w 2219163"/>
              <a:gd name="connsiteY119" fmla="*/ 359028 h 1357642"/>
              <a:gd name="connsiteX120" fmla="*/ 1046688 w 2219163"/>
              <a:gd name="connsiteY120" fmla="*/ 381467 h 1357642"/>
              <a:gd name="connsiteX121" fmla="*/ 962541 w 2219163"/>
              <a:gd name="connsiteY121" fmla="*/ 375858 h 1357642"/>
              <a:gd name="connsiteX122" fmla="*/ 945711 w 2219163"/>
              <a:gd name="connsiteY122" fmla="*/ 359028 h 1357642"/>
              <a:gd name="connsiteX123" fmla="*/ 928882 w 2219163"/>
              <a:gd name="connsiteY123" fmla="*/ 353418 h 1357642"/>
              <a:gd name="connsiteX124" fmla="*/ 855954 w 2219163"/>
              <a:gd name="connsiteY124" fmla="*/ 347809 h 1357642"/>
              <a:gd name="connsiteX125" fmla="*/ 839125 w 2219163"/>
              <a:gd name="connsiteY125" fmla="*/ 336589 h 1357642"/>
              <a:gd name="connsiteX126" fmla="*/ 749368 w 2219163"/>
              <a:gd name="connsiteY126" fmla="*/ 319759 h 1357642"/>
              <a:gd name="connsiteX127" fmla="*/ 754978 w 2219163"/>
              <a:gd name="connsiteY127" fmla="*/ 302930 h 1357642"/>
              <a:gd name="connsiteX128" fmla="*/ 777417 w 2219163"/>
              <a:gd name="connsiteY128" fmla="*/ 269271 h 1357642"/>
              <a:gd name="connsiteX129" fmla="*/ 771807 w 2219163"/>
              <a:gd name="connsiteY129" fmla="*/ 246832 h 1357642"/>
              <a:gd name="connsiteX130" fmla="*/ 732538 w 2219163"/>
              <a:gd name="connsiteY130" fmla="*/ 241222 h 1357642"/>
              <a:gd name="connsiteX131" fmla="*/ 682050 w 2219163"/>
              <a:gd name="connsiteY131" fmla="*/ 218783 h 1357642"/>
              <a:gd name="connsiteX132" fmla="*/ 642781 w 2219163"/>
              <a:gd name="connsiteY132" fmla="*/ 168294 h 1357642"/>
              <a:gd name="connsiteX133" fmla="*/ 625952 w 2219163"/>
              <a:gd name="connsiteY133" fmla="*/ 151465 h 1357642"/>
              <a:gd name="connsiteX134" fmla="*/ 592293 w 2219163"/>
              <a:gd name="connsiteY134" fmla="*/ 129026 h 1357642"/>
              <a:gd name="connsiteX135" fmla="*/ 581073 w 2219163"/>
              <a:gd name="connsiteY135" fmla="*/ 112196 h 1357642"/>
              <a:gd name="connsiteX136" fmla="*/ 558634 w 2219163"/>
              <a:gd name="connsiteY136" fmla="*/ 78537 h 1357642"/>
              <a:gd name="connsiteX137" fmla="*/ 536195 w 2219163"/>
              <a:gd name="connsiteY137" fmla="*/ 72928 h 1357642"/>
              <a:gd name="connsiteX138" fmla="*/ 502536 w 2219163"/>
              <a:gd name="connsiteY138" fmla="*/ 61708 h 1357642"/>
              <a:gd name="connsiteX139" fmla="*/ 452048 w 2219163"/>
              <a:gd name="connsiteY139" fmla="*/ 22439 h 1357642"/>
              <a:gd name="connsiteX140" fmla="*/ 435218 w 2219163"/>
              <a:gd name="connsiteY140" fmla="*/ 16829 h 1357642"/>
              <a:gd name="connsiteX141" fmla="*/ 401559 w 2219163"/>
              <a:gd name="connsiteY141" fmla="*/ 0 h 1357642"/>
              <a:gd name="connsiteX142" fmla="*/ 367900 w 2219163"/>
              <a:gd name="connsiteY142" fmla="*/ 22439 h 1357642"/>
              <a:gd name="connsiteX143" fmla="*/ 351071 w 2219163"/>
              <a:gd name="connsiteY143" fmla="*/ 33659 h 1357642"/>
              <a:gd name="connsiteX144" fmla="*/ 345461 w 2219163"/>
              <a:gd name="connsiteY144" fmla="*/ 78537 h 1357642"/>
              <a:gd name="connsiteX145" fmla="*/ 328632 w 2219163"/>
              <a:gd name="connsiteY145" fmla="*/ 89757 h 1357642"/>
              <a:gd name="connsiteX146" fmla="*/ 289363 w 2219163"/>
              <a:gd name="connsiteY146" fmla="*/ 100977 h 1357642"/>
              <a:gd name="connsiteX147" fmla="*/ 199606 w 2219163"/>
              <a:gd name="connsiteY147" fmla="*/ 89757 h 1357642"/>
              <a:gd name="connsiteX148" fmla="*/ 171557 w 2219163"/>
              <a:gd name="connsiteY148" fmla="*/ 84147 h 1357642"/>
              <a:gd name="connsiteX149" fmla="*/ 137898 w 2219163"/>
              <a:gd name="connsiteY149" fmla="*/ 72928 h 1357642"/>
              <a:gd name="connsiteX150" fmla="*/ 59360 w 2219163"/>
              <a:gd name="connsiteY150" fmla="*/ 89757 h 1357642"/>
              <a:gd name="connsiteX151" fmla="*/ 42531 w 2219163"/>
              <a:gd name="connsiteY151" fmla="*/ 95367 h 1357642"/>
              <a:gd name="connsiteX152" fmla="*/ 25702 w 2219163"/>
              <a:gd name="connsiteY152" fmla="*/ 112196 h 1357642"/>
              <a:gd name="connsiteX153" fmla="*/ 8872 w 2219163"/>
              <a:gd name="connsiteY153" fmla="*/ 117806 h 1357642"/>
              <a:gd name="connsiteX154" fmla="*/ 3262 w 2219163"/>
              <a:gd name="connsiteY154" fmla="*/ 140245 h 1357642"/>
              <a:gd name="connsiteX0" fmla="*/ 3262 w 2219163"/>
              <a:gd name="connsiteY0" fmla="*/ 140245 h 1324078"/>
              <a:gd name="connsiteX1" fmla="*/ 53751 w 2219163"/>
              <a:gd name="connsiteY1" fmla="*/ 162685 h 1324078"/>
              <a:gd name="connsiteX2" fmla="*/ 98629 w 2219163"/>
              <a:gd name="connsiteY2" fmla="*/ 190734 h 1324078"/>
              <a:gd name="connsiteX3" fmla="*/ 126678 w 2219163"/>
              <a:gd name="connsiteY3" fmla="*/ 218783 h 1324078"/>
              <a:gd name="connsiteX4" fmla="*/ 160337 w 2219163"/>
              <a:gd name="connsiteY4" fmla="*/ 252442 h 1324078"/>
              <a:gd name="connsiteX5" fmla="*/ 177167 w 2219163"/>
              <a:gd name="connsiteY5" fmla="*/ 269271 h 1324078"/>
              <a:gd name="connsiteX6" fmla="*/ 188386 w 2219163"/>
              <a:gd name="connsiteY6" fmla="*/ 291710 h 1324078"/>
              <a:gd name="connsiteX7" fmla="*/ 199606 w 2219163"/>
              <a:gd name="connsiteY7" fmla="*/ 336589 h 1324078"/>
              <a:gd name="connsiteX8" fmla="*/ 222045 w 2219163"/>
              <a:gd name="connsiteY8" fmla="*/ 370248 h 1324078"/>
              <a:gd name="connsiteX9" fmla="*/ 233265 w 2219163"/>
              <a:gd name="connsiteY9" fmla="*/ 392687 h 1324078"/>
              <a:gd name="connsiteX10" fmla="*/ 266924 w 2219163"/>
              <a:gd name="connsiteY10" fmla="*/ 420736 h 1324078"/>
              <a:gd name="connsiteX11" fmla="*/ 306192 w 2219163"/>
              <a:gd name="connsiteY11" fmla="*/ 471224 h 1324078"/>
              <a:gd name="connsiteX12" fmla="*/ 323022 w 2219163"/>
              <a:gd name="connsiteY12" fmla="*/ 482444 h 1324078"/>
              <a:gd name="connsiteX13" fmla="*/ 356681 w 2219163"/>
              <a:gd name="connsiteY13" fmla="*/ 499274 h 1324078"/>
              <a:gd name="connsiteX14" fmla="*/ 390340 w 2219163"/>
              <a:gd name="connsiteY14" fmla="*/ 532932 h 1324078"/>
              <a:gd name="connsiteX15" fmla="*/ 429608 w 2219163"/>
              <a:gd name="connsiteY15" fmla="*/ 583421 h 1324078"/>
              <a:gd name="connsiteX16" fmla="*/ 435218 w 2219163"/>
              <a:gd name="connsiteY16" fmla="*/ 600250 h 1324078"/>
              <a:gd name="connsiteX17" fmla="*/ 468877 w 2219163"/>
              <a:gd name="connsiteY17" fmla="*/ 650739 h 1324078"/>
              <a:gd name="connsiteX18" fmla="*/ 502536 w 2219163"/>
              <a:gd name="connsiteY18" fmla="*/ 701227 h 1324078"/>
              <a:gd name="connsiteX19" fmla="*/ 513756 w 2219163"/>
              <a:gd name="connsiteY19" fmla="*/ 718056 h 1324078"/>
              <a:gd name="connsiteX20" fmla="*/ 530585 w 2219163"/>
              <a:gd name="connsiteY20" fmla="*/ 734886 h 1324078"/>
              <a:gd name="connsiteX21" fmla="*/ 541805 w 2219163"/>
              <a:gd name="connsiteY21" fmla="*/ 751715 h 1324078"/>
              <a:gd name="connsiteX22" fmla="*/ 575464 w 2219163"/>
              <a:gd name="connsiteY22" fmla="*/ 774155 h 1324078"/>
              <a:gd name="connsiteX23" fmla="*/ 592293 w 2219163"/>
              <a:gd name="connsiteY23" fmla="*/ 785374 h 1324078"/>
              <a:gd name="connsiteX24" fmla="*/ 625952 w 2219163"/>
              <a:gd name="connsiteY24" fmla="*/ 819033 h 1324078"/>
              <a:gd name="connsiteX25" fmla="*/ 642781 w 2219163"/>
              <a:gd name="connsiteY25" fmla="*/ 835863 h 1324078"/>
              <a:gd name="connsiteX26" fmla="*/ 654001 w 2219163"/>
              <a:gd name="connsiteY26" fmla="*/ 852692 h 1324078"/>
              <a:gd name="connsiteX27" fmla="*/ 721319 w 2219163"/>
              <a:gd name="connsiteY27" fmla="*/ 886351 h 1324078"/>
              <a:gd name="connsiteX28" fmla="*/ 760587 w 2219163"/>
              <a:gd name="connsiteY28" fmla="*/ 897570 h 1324078"/>
              <a:gd name="connsiteX29" fmla="*/ 766197 w 2219163"/>
              <a:gd name="connsiteY29" fmla="*/ 976108 h 1324078"/>
              <a:gd name="connsiteX30" fmla="*/ 783027 w 2219163"/>
              <a:gd name="connsiteY30" fmla="*/ 987328 h 1324078"/>
              <a:gd name="connsiteX31" fmla="*/ 788637 w 2219163"/>
              <a:gd name="connsiteY31" fmla="*/ 1004157 h 1324078"/>
              <a:gd name="connsiteX32" fmla="*/ 816686 w 2219163"/>
              <a:gd name="connsiteY32" fmla="*/ 1037816 h 1324078"/>
              <a:gd name="connsiteX33" fmla="*/ 833515 w 2219163"/>
              <a:gd name="connsiteY33" fmla="*/ 1049036 h 1324078"/>
              <a:gd name="connsiteX34" fmla="*/ 900833 w 2219163"/>
              <a:gd name="connsiteY34" fmla="*/ 1060255 h 1324078"/>
              <a:gd name="connsiteX35" fmla="*/ 917662 w 2219163"/>
              <a:gd name="connsiteY35" fmla="*/ 1065865 h 1324078"/>
              <a:gd name="connsiteX36" fmla="*/ 934492 w 2219163"/>
              <a:gd name="connsiteY36" fmla="*/ 1077085 h 1324078"/>
              <a:gd name="connsiteX37" fmla="*/ 962541 w 2219163"/>
              <a:gd name="connsiteY37" fmla="*/ 1110744 h 1324078"/>
              <a:gd name="connsiteX38" fmla="*/ 990590 w 2219163"/>
              <a:gd name="connsiteY38" fmla="*/ 1161232 h 1324078"/>
              <a:gd name="connsiteX39" fmla="*/ 1041078 w 2219163"/>
              <a:gd name="connsiteY39" fmla="*/ 1189281 h 1324078"/>
              <a:gd name="connsiteX40" fmla="*/ 1052298 w 2219163"/>
              <a:gd name="connsiteY40" fmla="*/ 1206110 h 1324078"/>
              <a:gd name="connsiteX41" fmla="*/ 1057908 w 2219163"/>
              <a:gd name="connsiteY41" fmla="*/ 1273428 h 1324078"/>
              <a:gd name="connsiteX42" fmla="*/ 1072646 w 2219163"/>
              <a:gd name="connsiteY42" fmla="*/ 1284458 h 1324078"/>
              <a:gd name="connsiteX43" fmla="*/ 1089953 w 2219163"/>
              <a:gd name="connsiteY43" fmla="*/ 1287287 h 1324078"/>
              <a:gd name="connsiteX44" fmla="*/ 1147160 w 2219163"/>
              <a:gd name="connsiteY44" fmla="*/ 1291549 h 1324078"/>
              <a:gd name="connsiteX45" fmla="*/ 1181961 w 2219163"/>
              <a:gd name="connsiteY45" fmla="*/ 1315550 h 1324078"/>
              <a:gd name="connsiteX46" fmla="*/ 1189442 w 2219163"/>
              <a:gd name="connsiteY46" fmla="*/ 1313036 h 1324078"/>
              <a:gd name="connsiteX47" fmla="*/ 1195274 w 2219163"/>
              <a:gd name="connsiteY47" fmla="*/ 1294726 h 1324078"/>
              <a:gd name="connsiteX48" fmla="*/ 1209373 w 2219163"/>
              <a:gd name="connsiteY48" fmla="*/ 1323917 h 1324078"/>
              <a:gd name="connsiteX49" fmla="*/ 1248641 w 2219163"/>
              <a:gd name="connsiteY49" fmla="*/ 1279038 h 1324078"/>
              <a:gd name="connsiteX50" fmla="*/ 1265471 w 2219163"/>
              <a:gd name="connsiteY50" fmla="*/ 1267818 h 1324078"/>
              <a:gd name="connsiteX51" fmla="*/ 1276690 w 2219163"/>
              <a:gd name="connsiteY51" fmla="*/ 1250989 h 1324078"/>
              <a:gd name="connsiteX52" fmla="*/ 1287910 w 2219163"/>
              <a:gd name="connsiteY52" fmla="*/ 1166842 h 1324078"/>
              <a:gd name="connsiteX53" fmla="*/ 1299130 w 2219163"/>
              <a:gd name="connsiteY53" fmla="*/ 1150012 h 1324078"/>
              <a:gd name="connsiteX54" fmla="*/ 1332789 w 2219163"/>
              <a:gd name="connsiteY54" fmla="*/ 1127573 h 1324078"/>
              <a:gd name="connsiteX55" fmla="*/ 1344008 w 2219163"/>
              <a:gd name="connsiteY55" fmla="*/ 1110744 h 1324078"/>
              <a:gd name="connsiteX56" fmla="*/ 1394497 w 2219163"/>
              <a:gd name="connsiteY56" fmla="*/ 1082694 h 1324078"/>
              <a:gd name="connsiteX57" fmla="*/ 1411326 w 2219163"/>
              <a:gd name="connsiteY57" fmla="*/ 1065865 h 1324078"/>
              <a:gd name="connsiteX58" fmla="*/ 1697427 w 2219163"/>
              <a:gd name="connsiteY58" fmla="*/ 1049036 h 1324078"/>
              <a:gd name="connsiteX59" fmla="*/ 1714256 w 2219163"/>
              <a:gd name="connsiteY59" fmla="*/ 1037816 h 1324078"/>
              <a:gd name="connsiteX60" fmla="*/ 1770354 w 2219163"/>
              <a:gd name="connsiteY60" fmla="*/ 1049036 h 1324078"/>
              <a:gd name="connsiteX61" fmla="*/ 1809623 w 2219163"/>
              <a:gd name="connsiteY61" fmla="*/ 1071475 h 1324078"/>
              <a:gd name="connsiteX62" fmla="*/ 1826452 w 2219163"/>
              <a:gd name="connsiteY62" fmla="*/ 1077085 h 1324078"/>
              <a:gd name="connsiteX63" fmla="*/ 1843282 w 2219163"/>
              <a:gd name="connsiteY63" fmla="*/ 1088304 h 1324078"/>
              <a:gd name="connsiteX64" fmla="*/ 1860111 w 2219163"/>
              <a:gd name="connsiteY64" fmla="*/ 1093914 h 1324078"/>
              <a:gd name="connsiteX65" fmla="*/ 1876941 w 2219163"/>
              <a:gd name="connsiteY65" fmla="*/ 1105134 h 1324078"/>
              <a:gd name="connsiteX66" fmla="*/ 1938649 w 2219163"/>
              <a:gd name="connsiteY66" fmla="*/ 1127573 h 1324078"/>
              <a:gd name="connsiteX67" fmla="*/ 1955478 w 2219163"/>
              <a:gd name="connsiteY67" fmla="*/ 1138793 h 1324078"/>
              <a:gd name="connsiteX68" fmla="*/ 1989137 w 2219163"/>
              <a:gd name="connsiteY68" fmla="*/ 1172451 h 1324078"/>
              <a:gd name="connsiteX69" fmla="*/ 2034016 w 2219163"/>
              <a:gd name="connsiteY69" fmla="*/ 1178061 h 1324078"/>
              <a:gd name="connsiteX70" fmla="*/ 2106943 w 2219163"/>
              <a:gd name="connsiteY70" fmla="*/ 1172451 h 1324078"/>
              <a:gd name="connsiteX71" fmla="*/ 2123773 w 2219163"/>
              <a:gd name="connsiteY71" fmla="*/ 1161232 h 1324078"/>
              <a:gd name="connsiteX72" fmla="*/ 2174261 w 2219163"/>
              <a:gd name="connsiteY72" fmla="*/ 1144402 h 1324078"/>
              <a:gd name="connsiteX73" fmla="*/ 2191090 w 2219163"/>
              <a:gd name="connsiteY73" fmla="*/ 1138793 h 1324078"/>
              <a:gd name="connsiteX74" fmla="*/ 2207920 w 2219163"/>
              <a:gd name="connsiteY74" fmla="*/ 1127573 h 1324078"/>
              <a:gd name="connsiteX75" fmla="*/ 2207920 w 2219163"/>
              <a:gd name="connsiteY75" fmla="*/ 1093914 h 1324078"/>
              <a:gd name="connsiteX76" fmla="*/ 2157432 w 2219163"/>
              <a:gd name="connsiteY76" fmla="*/ 1060255 h 1324078"/>
              <a:gd name="connsiteX77" fmla="*/ 2112553 w 2219163"/>
              <a:gd name="connsiteY77" fmla="*/ 1054645 h 1324078"/>
              <a:gd name="connsiteX78" fmla="*/ 2090114 w 2219163"/>
              <a:gd name="connsiteY78" fmla="*/ 1020986 h 1324078"/>
              <a:gd name="connsiteX79" fmla="*/ 2067675 w 2219163"/>
              <a:gd name="connsiteY79" fmla="*/ 1009767 h 1324078"/>
              <a:gd name="connsiteX80" fmla="*/ 2045235 w 2219163"/>
              <a:gd name="connsiteY80" fmla="*/ 1004157 h 1324078"/>
              <a:gd name="connsiteX81" fmla="*/ 2017186 w 2219163"/>
              <a:gd name="connsiteY81" fmla="*/ 992937 h 1324078"/>
              <a:gd name="connsiteX82" fmla="*/ 1989137 w 2219163"/>
              <a:gd name="connsiteY82" fmla="*/ 964888 h 1324078"/>
              <a:gd name="connsiteX83" fmla="*/ 1972308 w 2219163"/>
              <a:gd name="connsiteY83" fmla="*/ 948059 h 1324078"/>
              <a:gd name="connsiteX84" fmla="*/ 1938649 w 2219163"/>
              <a:gd name="connsiteY84" fmla="*/ 936839 h 1324078"/>
              <a:gd name="connsiteX85" fmla="*/ 1921819 w 2219163"/>
              <a:gd name="connsiteY85" fmla="*/ 920010 h 1324078"/>
              <a:gd name="connsiteX86" fmla="*/ 1904990 w 2219163"/>
              <a:gd name="connsiteY86" fmla="*/ 908790 h 1324078"/>
              <a:gd name="connsiteX87" fmla="*/ 1899380 w 2219163"/>
              <a:gd name="connsiteY87" fmla="*/ 886351 h 1324078"/>
              <a:gd name="connsiteX88" fmla="*/ 1904990 w 2219163"/>
              <a:gd name="connsiteY88" fmla="*/ 858302 h 1324078"/>
              <a:gd name="connsiteX89" fmla="*/ 1916210 w 2219163"/>
              <a:gd name="connsiteY89" fmla="*/ 824643 h 1324078"/>
              <a:gd name="connsiteX90" fmla="*/ 1910600 w 2219163"/>
              <a:gd name="connsiteY90" fmla="*/ 802204 h 1324078"/>
              <a:gd name="connsiteX91" fmla="*/ 1893770 w 2219163"/>
              <a:gd name="connsiteY91" fmla="*/ 790984 h 1324078"/>
              <a:gd name="connsiteX92" fmla="*/ 1781574 w 2219163"/>
              <a:gd name="connsiteY92" fmla="*/ 785374 h 1324078"/>
              <a:gd name="connsiteX93" fmla="*/ 1764744 w 2219163"/>
              <a:gd name="connsiteY93" fmla="*/ 779764 h 1324078"/>
              <a:gd name="connsiteX94" fmla="*/ 1798403 w 2219163"/>
              <a:gd name="connsiteY94" fmla="*/ 757325 h 1324078"/>
              <a:gd name="connsiteX95" fmla="*/ 1809623 w 2219163"/>
              <a:gd name="connsiteY95" fmla="*/ 740496 h 1324078"/>
              <a:gd name="connsiteX96" fmla="*/ 1804013 w 2219163"/>
              <a:gd name="connsiteY96" fmla="*/ 712447 h 1324078"/>
              <a:gd name="connsiteX97" fmla="*/ 1770354 w 2219163"/>
              <a:gd name="connsiteY97" fmla="*/ 695617 h 1324078"/>
              <a:gd name="connsiteX98" fmla="*/ 1669378 w 2219163"/>
              <a:gd name="connsiteY98" fmla="*/ 701227 h 1324078"/>
              <a:gd name="connsiteX99" fmla="*/ 1635719 w 2219163"/>
              <a:gd name="connsiteY99" fmla="*/ 723666 h 1324078"/>
              <a:gd name="connsiteX100" fmla="*/ 1585230 w 2219163"/>
              <a:gd name="connsiteY100" fmla="*/ 718056 h 1324078"/>
              <a:gd name="connsiteX101" fmla="*/ 1568401 w 2219163"/>
              <a:gd name="connsiteY101" fmla="*/ 712447 h 1324078"/>
              <a:gd name="connsiteX102" fmla="*/ 1551571 w 2219163"/>
              <a:gd name="connsiteY102" fmla="*/ 695617 h 1324078"/>
              <a:gd name="connsiteX103" fmla="*/ 1540352 w 2219163"/>
              <a:gd name="connsiteY103" fmla="*/ 678788 h 1324078"/>
              <a:gd name="connsiteX104" fmla="*/ 1534742 w 2219163"/>
              <a:gd name="connsiteY104" fmla="*/ 661958 h 1324078"/>
              <a:gd name="connsiteX105" fmla="*/ 1478644 w 2219163"/>
              <a:gd name="connsiteY105" fmla="*/ 516103 h 1324078"/>
              <a:gd name="connsiteX106" fmla="*/ 1433765 w 2219163"/>
              <a:gd name="connsiteY106" fmla="*/ 510493 h 1324078"/>
              <a:gd name="connsiteX107" fmla="*/ 1394497 w 2219163"/>
              <a:gd name="connsiteY107" fmla="*/ 516103 h 1324078"/>
              <a:gd name="connsiteX108" fmla="*/ 1388887 w 2219163"/>
              <a:gd name="connsiteY108" fmla="*/ 532932 h 1324078"/>
              <a:gd name="connsiteX109" fmla="*/ 1366448 w 2219163"/>
              <a:gd name="connsiteY109" fmla="*/ 544152 h 1324078"/>
              <a:gd name="connsiteX110" fmla="*/ 1327179 w 2219163"/>
              <a:gd name="connsiteY110" fmla="*/ 499274 h 1324078"/>
              <a:gd name="connsiteX111" fmla="*/ 1310349 w 2219163"/>
              <a:gd name="connsiteY111" fmla="*/ 482444 h 1324078"/>
              <a:gd name="connsiteX112" fmla="*/ 1287910 w 2219163"/>
              <a:gd name="connsiteY112" fmla="*/ 471224 h 1324078"/>
              <a:gd name="connsiteX113" fmla="*/ 1254251 w 2219163"/>
              <a:gd name="connsiteY113" fmla="*/ 454395 h 1324078"/>
              <a:gd name="connsiteX114" fmla="*/ 1237422 w 2219163"/>
              <a:gd name="connsiteY114" fmla="*/ 443175 h 1324078"/>
              <a:gd name="connsiteX115" fmla="*/ 1209373 w 2219163"/>
              <a:gd name="connsiteY115" fmla="*/ 381467 h 1324078"/>
              <a:gd name="connsiteX116" fmla="*/ 1175714 w 2219163"/>
              <a:gd name="connsiteY116" fmla="*/ 359028 h 1324078"/>
              <a:gd name="connsiteX117" fmla="*/ 1158884 w 2219163"/>
              <a:gd name="connsiteY117" fmla="*/ 347809 h 1324078"/>
              <a:gd name="connsiteX118" fmla="*/ 1097176 w 2219163"/>
              <a:gd name="connsiteY118" fmla="*/ 353418 h 1324078"/>
              <a:gd name="connsiteX119" fmla="*/ 1080347 w 2219163"/>
              <a:gd name="connsiteY119" fmla="*/ 359028 h 1324078"/>
              <a:gd name="connsiteX120" fmla="*/ 1046688 w 2219163"/>
              <a:gd name="connsiteY120" fmla="*/ 381467 h 1324078"/>
              <a:gd name="connsiteX121" fmla="*/ 962541 w 2219163"/>
              <a:gd name="connsiteY121" fmla="*/ 375858 h 1324078"/>
              <a:gd name="connsiteX122" fmla="*/ 945711 w 2219163"/>
              <a:gd name="connsiteY122" fmla="*/ 359028 h 1324078"/>
              <a:gd name="connsiteX123" fmla="*/ 928882 w 2219163"/>
              <a:gd name="connsiteY123" fmla="*/ 353418 h 1324078"/>
              <a:gd name="connsiteX124" fmla="*/ 855954 w 2219163"/>
              <a:gd name="connsiteY124" fmla="*/ 347809 h 1324078"/>
              <a:gd name="connsiteX125" fmla="*/ 839125 w 2219163"/>
              <a:gd name="connsiteY125" fmla="*/ 336589 h 1324078"/>
              <a:gd name="connsiteX126" fmla="*/ 749368 w 2219163"/>
              <a:gd name="connsiteY126" fmla="*/ 319759 h 1324078"/>
              <a:gd name="connsiteX127" fmla="*/ 754978 w 2219163"/>
              <a:gd name="connsiteY127" fmla="*/ 302930 h 1324078"/>
              <a:gd name="connsiteX128" fmla="*/ 777417 w 2219163"/>
              <a:gd name="connsiteY128" fmla="*/ 269271 h 1324078"/>
              <a:gd name="connsiteX129" fmla="*/ 771807 w 2219163"/>
              <a:gd name="connsiteY129" fmla="*/ 246832 h 1324078"/>
              <a:gd name="connsiteX130" fmla="*/ 732538 w 2219163"/>
              <a:gd name="connsiteY130" fmla="*/ 241222 h 1324078"/>
              <a:gd name="connsiteX131" fmla="*/ 682050 w 2219163"/>
              <a:gd name="connsiteY131" fmla="*/ 218783 h 1324078"/>
              <a:gd name="connsiteX132" fmla="*/ 642781 w 2219163"/>
              <a:gd name="connsiteY132" fmla="*/ 168294 h 1324078"/>
              <a:gd name="connsiteX133" fmla="*/ 625952 w 2219163"/>
              <a:gd name="connsiteY133" fmla="*/ 151465 h 1324078"/>
              <a:gd name="connsiteX134" fmla="*/ 592293 w 2219163"/>
              <a:gd name="connsiteY134" fmla="*/ 129026 h 1324078"/>
              <a:gd name="connsiteX135" fmla="*/ 581073 w 2219163"/>
              <a:gd name="connsiteY135" fmla="*/ 112196 h 1324078"/>
              <a:gd name="connsiteX136" fmla="*/ 558634 w 2219163"/>
              <a:gd name="connsiteY136" fmla="*/ 78537 h 1324078"/>
              <a:gd name="connsiteX137" fmla="*/ 536195 w 2219163"/>
              <a:gd name="connsiteY137" fmla="*/ 72928 h 1324078"/>
              <a:gd name="connsiteX138" fmla="*/ 502536 w 2219163"/>
              <a:gd name="connsiteY138" fmla="*/ 61708 h 1324078"/>
              <a:gd name="connsiteX139" fmla="*/ 452048 w 2219163"/>
              <a:gd name="connsiteY139" fmla="*/ 22439 h 1324078"/>
              <a:gd name="connsiteX140" fmla="*/ 435218 w 2219163"/>
              <a:gd name="connsiteY140" fmla="*/ 16829 h 1324078"/>
              <a:gd name="connsiteX141" fmla="*/ 401559 w 2219163"/>
              <a:gd name="connsiteY141" fmla="*/ 0 h 1324078"/>
              <a:gd name="connsiteX142" fmla="*/ 367900 w 2219163"/>
              <a:gd name="connsiteY142" fmla="*/ 22439 h 1324078"/>
              <a:gd name="connsiteX143" fmla="*/ 351071 w 2219163"/>
              <a:gd name="connsiteY143" fmla="*/ 33659 h 1324078"/>
              <a:gd name="connsiteX144" fmla="*/ 345461 w 2219163"/>
              <a:gd name="connsiteY144" fmla="*/ 78537 h 1324078"/>
              <a:gd name="connsiteX145" fmla="*/ 328632 w 2219163"/>
              <a:gd name="connsiteY145" fmla="*/ 89757 h 1324078"/>
              <a:gd name="connsiteX146" fmla="*/ 289363 w 2219163"/>
              <a:gd name="connsiteY146" fmla="*/ 100977 h 1324078"/>
              <a:gd name="connsiteX147" fmla="*/ 199606 w 2219163"/>
              <a:gd name="connsiteY147" fmla="*/ 89757 h 1324078"/>
              <a:gd name="connsiteX148" fmla="*/ 171557 w 2219163"/>
              <a:gd name="connsiteY148" fmla="*/ 84147 h 1324078"/>
              <a:gd name="connsiteX149" fmla="*/ 137898 w 2219163"/>
              <a:gd name="connsiteY149" fmla="*/ 72928 h 1324078"/>
              <a:gd name="connsiteX150" fmla="*/ 59360 w 2219163"/>
              <a:gd name="connsiteY150" fmla="*/ 89757 h 1324078"/>
              <a:gd name="connsiteX151" fmla="*/ 42531 w 2219163"/>
              <a:gd name="connsiteY151" fmla="*/ 95367 h 1324078"/>
              <a:gd name="connsiteX152" fmla="*/ 25702 w 2219163"/>
              <a:gd name="connsiteY152" fmla="*/ 112196 h 1324078"/>
              <a:gd name="connsiteX153" fmla="*/ 8872 w 2219163"/>
              <a:gd name="connsiteY153" fmla="*/ 117806 h 1324078"/>
              <a:gd name="connsiteX154" fmla="*/ 3262 w 2219163"/>
              <a:gd name="connsiteY154" fmla="*/ 140245 h 1324078"/>
              <a:gd name="connsiteX0" fmla="*/ 3262 w 2219163"/>
              <a:gd name="connsiteY0" fmla="*/ 140245 h 1316349"/>
              <a:gd name="connsiteX1" fmla="*/ 53751 w 2219163"/>
              <a:gd name="connsiteY1" fmla="*/ 162685 h 1316349"/>
              <a:gd name="connsiteX2" fmla="*/ 98629 w 2219163"/>
              <a:gd name="connsiteY2" fmla="*/ 190734 h 1316349"/>
              <a:gd name="connsiteX3" fmla="*/ 126678 w 2219163"/>
              <a:gd name="connsiteY3" fmla="*/ 218783 h 1316349"/>
              <a:gd name="connsiteX4" fmla="*/ 160337 w 2219163"/>
              <a:gd name="connsiteY4" fmla="*/ 252442 h 1316349"/>
              <a:gd name="connsiteX5" fmla="*/ 177167 w 2219163"/>
              <a:gd name="connsiteY5" fmla="*/ 269271 h 1316349"/>
              <a:gd name="connsiteX6" fmla="*/ 188386 w 2219163"/>
              <a:gd name="connsiteY6" fmla="*/ 291710 h 1316349"/>
              <a:gd name="connsiteX7" fmla="*/ 199606 w 2219163"/>
              <a:gd name="connsiteY7" fmla="*/ 336589 h 1316349"/>
              <a:gd name="connsiteX8" fmla="*/ 222045 w 2219163"/>
              <a:gd name="connsiteY8" fmla="*/ 370248 h 1316349"/>
              <a:gd name="connsiteX9" fmla="*/ 233265 w 2219163"/>
              <a:gd name="connsiteY9" fmla="*/ 392687 h 1316349"/>
              <a:gd name="connsiteX10" fmla="*/ 266924 w 2219163"/>
              <a:gd name="connsiteY10" fmla="*/ 420736 h 1316349"/>
              <a:gd name="connsiteX11" fmla="*/ 306192 w 2219163"/>
              <a:gd name="connsiteY11" fmla="*/ 471224 h 1316349"/>
              <a:gd name="connsiteX12" fmla="*/ 323022 w 2219163"/>
              <a:gd name="connsiteY12" fmla="*/ 482444 h 1316349"/>
              <a:gd name="connsiteX13" fmla="*/ 356681 w 2219163"/>
              <a:gd name="connsiteY13" fmla="*/ 499274 h 1316349"/>
              <a:gd name="connsiteX14" fmla="*/ 390340 w 2219163"/>
              <a:gd name="connsiteY14" fmla="*/ 532932 h 1316349"/>
              <a:gd name="connsiteX15" fmla="*/ 429608 w 2219163"/>
              <a:gd name="connsiteY15" fmla="*/ 583421 h 1316349"/>
              <a:gd name="connsiteX16" fmla="*/ 435218 w 2219163"/>
              <a:gd name="connsiteY16" fmla="*/ 600250 h 1316349"/>
              <a:gd name="connsiteX17" fmla="*/ 468877 w 2219163"/>
              <a:gd name="connsiteY17" fmla="*/ 650739 h 1316349"/>
              <a:gd name="connsiteX18" fmla="*/ 502536 w 2219163"/>
              <a:gd name="connsiteY18" fmla="*/ 701227 h 1316349"/>
              <a:gd name="connsiteX19" fmla="*/ 513756 w 2219163"/>
              <a:gd name="connsiteY19" fmla="*/ 718056 h 1316349"/>
              <a:gd name="connsiteX20" fmla="*/ 530585 w 2219163"/>
              <a:gd name="connsiteY20" fmla="*/ 734886 h 1316349"/>
              <a:gd name="connsiteX21" fmla="*/ 541805 w 2219163"/>
              <a:gd name="connsiteY21" fmla="*/ 751715 h 1316349"/>
              <a:gd name="connsiteX22" fmla="*/ 575464 w 2219163"/>
              <a:gd name="connsiteY22" fmla="*/ 774155 h 1316349"/>
              <a:gd name="connsiteX23" fmla="*/ 592293 w 2219163"/>
              <a:gd name="connsiteY23" fmla="*/ 785374 h 1316349"/>
              <a:gd name="connsiteX24" fmla="*/ 625952 w 2219163"/>
              <a:gd name="connsiteY24" fmla="*/ 819033 h 1316349"/>
              <a:gd name="connsiteX25" fmla="*/ 642781 w 2219163"/>
              <a:gd name="connsiteY25" fmla="*/ 835863 h 1316349"/>
              <a:gd name="connsiteX26" fmla="*/ 654001 w 2219163"/>
              <a:gd name="connsiteY26" fmla="*/ 852692 h 1316349"/>
              <a:gd name="connsiteX27" fmla="*/ 721319 w 2219163"/>
              <a:gd name="connsiteY27" fmla="*/ 886351 h 1316349"/>
              <a:gd name="connsiteX28" fmla="*/ 760587 w 2219163"/>
              <a:gd name="connsiteY28" fmla="*/ 897570 h 1316349"/>
              <a:gd name="connsiteX29" fmla="*/ 766197 w 2219163"/>
              <a:gd name="connsiteY29" fmla="*/ 976108 h 1316349"/>
              <a:gd name="connsiteX30" fmla="*/ 783027 w 2219163"/>
              <a:gd name="connsiteY30" fmla="*/ 987328 h 1316349"/>
              <a:gd name="connsiteX31" fmla="*/ 788637 w 2219163"/>
              <a:gd name="connsiteY31" fmla="*/ 1004157 h 1316349"/>
              <a:gd name="connsiteX32" fmla="*/ 816686 w 2219163"/>
              <a:gd name="connsiteY32" fmla="*/ 1037816 h 1316349"/>
              <a:gd name="connsiteX33" fmla="*/ 833515 w 2219163"/>
              <a:gd name="connsiteY33" fmla="*/ 1049036 h 1316349"/>
              <a:gd name="connsiteX34" fmla="*/ 900833 w 2219163"/>
              <a:gd name="connsiteY34" fmla="*/ 1060255 h 1316349"/>
              <a:gd name="connsiteX35" fmla="*/ 917662 w 2219163"/>
              <a:gd name="connsiteY35" fmla="*/ 1065865 h 1316349"/>
              <a:gd name="connsiteX36" fmla="*/ 934492 w 2219163"/>
              <a:gd name="connsiteY36" fmla="*/ 1077085 h 1316349"/>
              <a:gd name="connsiteX37" fmla="*/ 962541 w 2219163"/>
              <a:gd name="connsiteY37" fmla="*/ 1110744 h 1316349"/>
              <a:gd name="connsiteX38" fmla="*/ 990590 w 2219163"/>
              <a:gd name="connsiteY38" fmla="*/ 1161232 h 1316349"/>
              <a:gd name="connsiteX39" fmla="*/ 1041078 w 2219163"/>
              <a:gd name="connsiteY39" fmla="*/ 1189281 h 1316349"/>
              <a:gd name="connsiteX40" fmla="*/ 1052298 w 2219163"/>
              <a:gd name="connsiteY40" fmla="*/ 1206110 h 1316349"/>
              <a:gd name="connsiteX41" fmla="*/ 1057908 w 2219163"/>
              <a:gd name="connsiteY41" fmla="*/ 1273428 h 1316349"/>
              <a:gd name="connsiteX42" fmla="*/ 1072646 w 2219163"/>
              <a:gd name="connsiteY42" fmla="*/ 1284458 h 1316349"/>
              <a:gd name="connsiteX43" fmla="*/ 1089953 w 2219163"/>
              <a:gd name="connsiteY43" fmla="*/ 1287287 h 1316349"/>
              <a:gd name="connsiteX44" fmla="*/ 1147160 w 2219163"/>
              <a:gd name="connsiteY44" fmla="*/ 1291549 h 1316349"/>
              <a:gd name="connsiteX45" fmla="*/ 1181961 w 2219163"/>
              <a:gd name="connsiteY45" fmla="*/ 1315550 h 1316349"/>
              <a:gd name="connsiteX46" fmla="*/ 1189442 w 2219163"/>
              <a:gd name="connsiteY46" fmla="*/ 1313036 h 1316349"/>
              <a:gd name="connsiteX47" fmla="*/ 1195274 w 2219163"/>
              <a:gd name="connsiteY47" fmla="*/ 1294726 h 1316349"/>
              <a:gd name="connsiteX48" fmla="*/ 1213366 w 2219163"/>
              <a:gd name="connsiteY48" fmla="*/ 1296163 h 1316349"/>
              <a:gd name="connsiteX49" fmla="*/ 1248641 w 2219163"/>
              <a:gd name="connsiteY49" fmla="*/ 1279038 h 1316349"/>
              <a:gd name="connsiteX50" fmla="*/ 1265471 w 2219163"/>
              <a:gd name="connsiteY50" fmla="*/ 1267818 h 1316349"/>
              <a:gd name="connsiteX51" fmla="*/ 1276690 w 2219163"/>
              <a:gd name="connsiteY51" fmla="*/ 1250989 h 1316349"/>
              <a:gd name="connsiteX52" fmla="*/ 1287910 w 2219163"/>
              <a:gd name="connsiteY52" fmla="*/ 1166842 h 1316349"/>
              <a:gd name="connsiteX53" fmla="*/ 1299130 w 2219163"/>
              <a:gd name="connsiteY53" fmla="*/ 1150012 h 1316349"/>
              <a:gd name="connsiteX54" fmla="*/ 1332789 w 2219163"/>
              <a:gd name="connsiteY54" fmla="*/ 1127573 h 1316349"/>
              <a:gd name="connsiteX55" fmla="*/ 1344008 w 2219163"/>
              <a:gd name="connsiteY55" fmla="*/ 1110744 h 1316349"/>
              <a:gd name="connsiteX56" fmla="*/ 1394497 w 2219163"/>
              <a:gd name="connsiteY56" fmla="*/ 1082694 h 1316349"/>
              <a:gd name="connsiteX57" fmla="*/ 1411326 w 2219163"/>
              <a:gd name="connsiteY57" fmla="*/ 1065865 h 1316349"/>
              <a:gd name="connsiteX58" fmla="*/ 1697427 w 2219163"/>
              <a:gd name="connsiteY58" fmla="*/ 1049036 h 1316349"/>
              <a:gd name="connsiteX59" fmla="*/ 1714256 w 2219163"/>
              <a:gd name="connsiteY59" fmla="*/ 1037816 h 1316349"/>
              <a:gd name="connsiteX60" fmla="*/ 1770354 w 2219163"/>
              <a:gd name="connsiteY60" fmla="*/ 1049036 h 1316349"/>
              <a:gd name="connsiteX61" fmla="*/ 1809623 w 2219163"/>
              <a:gd name="connsiteY61" fmla="*/ 1071475 h 1316349"/>
              <a:gd name="connsiteX62" fmla="*/ 1826452 w 2219163"/>
              <a:gd name="connsiteY62" fmla="*/ 1077085 h 1316349"/>
              <a:gd name="connsiteX63" fmla="*/ 1843282 w 2219163"/>
              <a:gd name="connsiteY63" fmla="*/ 1088304 h 1316349"/>
              <a:gd name="connsiteX64" fmla="*/ 1860111 w 2219163"/>
              <a:gd name="connsiteY64" fmla="*/ 1093914 h 1316349"/>
              <a:gd name="connsiteX65" fmla="*/ 1876941 w 2219163"/>
              <a:gd name="connsiteY65" fmla="*/ 1105134 h 1316349"/>
              <a:gd name="connsiteX66" fmla="*/ 1938649 w 2219163"/>
              <a:gd name="connsiteY66" fmla="*/ 1127573 h 1316349"/>
              <a:gd name="connsiteX67" fmla="*/ 1955478 w 2219163"/>
              <a:gd name="connsiteY67" fmla="*/ 1138793 h 1316349"/>
              <a:gd name="connsiteX68" fmla="*/ 1989137 w 2219163"/>
              <a:gd name="connsiteY68" fmla="*/ 1172451 h 1316349"/>
              <a:gd name="connsiteX69" fmla="*/ 2034016 w 2219163"/>
              <a:gd name="connsiteY69" fmla="*/ 1178061 h 1316349"/>
              <a:gd name="connsiteX70" fmla="*/ 2106943 w 2219163"/>
              <a:gd name="connsiteY70" fmla="*/ 1172451 h 1316349"/>
              <a:gd name="connsiteX71" fmla="*/ 2123773 w 2219163"/>
              <a:gd name="connsiteY71" fmla="*/ 1161232 h 1316349"/>
              <a:gd name="connsiteX72" fmla="*/ 2174261 w 2219163"/>
              <a:gd name="connsiteY72" fmla="*/ 1144402 h 1316349"/>
              <a:gd name="connsiteX73" fmla="*/ 2191090 w 2219163"/>
              <a:gd name="connsiteY73" fmla="*/ 1138793 h 1316349"/>
              <a:gd name="connsiteX74" fmla="*/ 2207920 w 2219163"/>
              <a:gd name="connsiteY74" fmla="*/ 1127573 h 1316349"/>
              <a:gd name="connsiteX75" fmla="*/ 2207920 w 2219163"/>
              <a:gd name="connsiteY75" fmla="*/ 1093914 h 1316349"/>
              <a:gd name="connsiteX76" fmla="*/ 2157432 w 2219163"/>
              <a:gd name="connsiteY76" fmla="*/ 1060255 h 1316349"/>
              <a:gd name="connsiteX77" fmla="*/ 2112553 w 2219163"/>
              <a:gd name="connsiteY77" fmla="*/ 1054645 h 1316349"/>
              <a:gd name="connsiteX78" fmla="*/ 2090114 w 2219163"/>
              <a:gd name="connsiteY78" fmla="*/ 1020986 h 1316349"/>
              <a:gd name="connsiteX79" fmla="*/ 2067675 w 2219163"/>
              <a:gd name="connsiteY79" fmla="*/ 1009767 h 1316349"/>
              <a:gd name="connsiteX80" fmla="*/ 2045235 w 2219163"/>
              <a:gd name="connsiteY80" fmla="*/ 1004157 h 1316349"/>
              <a:gd name="connsiteX81" fmla="*/ 2017186 w 2219163"/>
              <a:gd name="connsiteY81" fmla="*/ 992937 h 1316349"/>
              <a:gd name="connsiteX82" fmla="*/ 1989137 w 2219163"/>
              <a:gd name="connsiteY82" fmla="*/ 964888 h 1316349"/>
              <a:gd name="connsiteX83" fmla="*/ 1972308 w 2219163"/>
              <a:gd name="connsiteY83" fmla="*/ 948059 h 1316349"/>
              <a:gd name="connsiteX84" fmla="*/ 1938649 w 2219163"/>
              <a:gd name="connsiteY84" fmla="*/ 936839 h 1316349"/>
              <a:gd name="connsiteX85" fmla="*/ 1921819 w 2219163"/>
              <a:gd name="connsiteY85" fmla="*/ 920010 h 1316349"/>
              <a:gd name="connsiteX86" fmla="*/ 1904990 w 2219163"/>
              <a:gd name="connsiteY86" fmla="*/ 908790 h 1316349"/>
              <a:gd name="connsiteX87" fmla="*/ 1899380 w 2219163"/>
              <a:gd name="connsiteY87" fmla="*/ 886351 h 1316349"/>
              <a:gd name="connsiteX88" fmla="*/ 1904990 w 2219163"/>
              <a:gd name="connsiteY88" fmla="*/ 858302 h 1316349"/>
              <a:gd name="connsiteX89" fmla="*/ 1916210 w 2219163"/>
              <a:gd name="connsiteY89" fmla="*/ 824643 h 1316349"/>
              <a:gd name="connsiteX90" fmla="*/ 1910600 w 2219163"/>
              <a:gd name="connsiteY90" fmla="*/ 802204 h 1316349"/>
              <a:gd name="connsiteX91" fmla="*/ 1893770 w 2219163"/>
              <a:gd name="connsiteY91" fmla="*/ 790984 h 1316349"/>
              <a:gd name="connsiteX92" fmla="*/ 1781574 w 2219163"/>
              <a:gd name="connsiteY92" fmla="*/ 785374 h 1316349"/>
              <a:gd name="connsiteX93" fmla="*/ 1764744 w 2219163"/>
              <a:gd name="connsiteY93" fmla="*/ 779764 h 1316349"/>
              <a:gd name="connsiteX94" fmla="*/ 1798403 w 2219163"/>
              <a:gd name="connsiteY94" fmla="*/ 757325 h 1316349"/>
              <a:gd name="connsiteX95" fmla="*/ 1809623 w 2219163"/>
              <a:gd name="connsiteY95" fmla="*/ 740496 h 1316349"/>
              <a:gd name="connsiteX96" fmla="*/ 1804013 w 2219163"/>
              <a:gd name="connsiteY96" fmla="*/ 712447 h 1316349"/>
              <a:gd name="connsiteX97" fmla="*/ 1770354 w 2219163"/>
              <a:gd name="connsiteY97" fmla="*/ 695617 h 1316349"/>
              <a:gd name="connsiteX98" fmla="*/ 1669378 w 2219163"/>
              <a:gd name="connsiteY98" fmla="*/ 701227 h 1316349"/>
              <a:gd name="connsiteX99" fmla="*/ 1635719 w 2219163"/>
              <a:gd name="connsiteY99" fmla="*/ 723666 h 1316349"/>
              <a:gd name="connsiteX100" fmla="*/ 1585230 w 2219163"/>
              <a:gd name="connsiteY100" fmla="*/ 718056 h 1316349"/>
              <a:gd name="connsiteX101" fmla="*/ 1568401 w 2219163"/>
              <a:gd name="connsiteY101" fmla="*/ 712447 h 1316349"/>
              <a:gd name="connsiteX102" fmla="*/ 1551571 w 2219163"/>
              <a:gd name="connsiteY102" fmla="*/ 695617 h 1316349"/>
              <a:gd name="connsiteX103" fmla="*/ 1540352 w 2219163"/>
              <a:gd name="connsiteY103" fmla="*/ 678788 h 1316349"/>
              <a:gd name="connsiteX104" fmla="*/ 1534742 w 2219163"/>
              <a:gd name="connsiteY104" fmla="*/ 661958 h 1316349"/>
              <a:gd name="connsiteX105" fmla="*/ 1478644 w 2219163"/>
              <a:gd name="connsiteY105" fmla="*/ 516103 h 1316349"/>
              <a:gd name="connsiteX106" fmla="*/ 1433765 w 2219163"/>
              <a:gd name="connsiteY106" fmla="*/ 510493 h 1316349"/>
              <a:gd name="connsiteX107" fmla="*/ 1394497 w 2219163"/>
              <a:gd name="connsiteY107" fmla="*/ 516103 h 1316349"/>
              <a:gd name="connsiteX108" fmla="*/ 1388887 w 2219163"/>
              <a:gd name="connsiteY108" fmla="*/ 532932 h 1316349"/>
              <a:gd name="connsiteX109" fmla="*/ 1366448 w 2219163"/>
              <a:gd name="connsiteY109" fmla="*/ 544152 h 1316349"/>
              <a:gd name="connsiteX110" fmla="*/ 1327179 w 2219163"/>
              <a:gd name="connsiteY110" fmla="*/ 499274 h 1316349"/>
              <a:gd name="connsiteX111" fmla="*/ 1310349 w 2219163"/>
              <a:gd name="connsiteY111" fmla="*/ 482444 h 1316349"/>
              <a:gd name="connsiteX112" fmla="*/ 1287910 w 2219163"/>
              <a:gd name="connsiteY112" fmla="*/ 471224 h 1316349"/>
              <a:gd name="connsiteX113" fmla="*/ 1254251 w 2219163"/>
              <a:gd name="connsiteY113" fmla="*/ 454395 h 1316349"/>
              <a:gd name="connsiteX114" fmla="*/ 1237422 w 2219163"/>
              <a:gd name="connsiteY114" fmla="*/ 443175 h 1316349"/>
              <a:gd name="connsiteX115" fmla="*/ 1209373 w 2219163"/>
              <a:gd name="connsiteY115" fmla="*/ 381467 h 1316349"/>
              <a:gd name="connsiteX116" fmla="*/ 1175714 w 2219163"/>
              <a:gd name="connsiteY116" fmla="*/ 359028 h 1316349"/>
              <a:gd name="connsiteX117" fmla="*/ 1158884 w 2219163"/>
              <a:gd name="connsiteY117" fmla="*/ 347809 h 1316349"/>
              <a:gd name="connsiteX118" fmla="*/ 1097176 w 2219163"/>
              <a:gd name="connsiteY118" fmla="*/ 353418 h 1316349"/>
              <a:gd name="connsiteX119" fmla="*/ 1080347 w 2219163"/>
              <a:gd name="connsiteY119" fmla="*/ 359028 h 1316349"/>
              <a:gd name="connsiteX120" fmla="*/ 1046688 w 2219163"/>
              <a:gd name="connsiteY120" fmla="*/ 381467 h 1316349"/>
              <a:gd name="connsiteX121" fmla="*/ 962541 w 2219163"/>
              <a:gd name="connsiteY121" fmla="*/ 375858 h 1316349"/>
              <a:gd name="connsiteX122" fmla="*/ 945711 w 2219163"/>
              <a:gd name="connsiteY122" fmla="*/ 359028 h 1316349"/>
              <a:gd name="connsiteX123" fmla="*/ 928882 w 2219163"/>
              <a:gd name="connsiteY123" fmla="*/ 353418 h 1316349"/>
              <a:gd name="connsiteX124" fmla="*/ 855954 w 2219163"/>
              <a:gd name="connsiteY124" fmla="*/ 347809 h 1316349"/>
              <a:gd name="connsiteX125" fmla="*/ 839125 w 2219163"/>
              <a:gd name="connsiteY125" fmla="*/ 336589 h 1316349"/>
              <a:gd name="connsiteX126" fmla="*/ 749368 w 2219163"/>
              <a:gd name="connsiteY126" fmla="*/ 319759 h 1316349"/>
              <a:gd name="connsiteX127" fmla="*/ 754978 w 2219163"/>
              <a:gd name="connsiteY127" fmla="*/ 302930 h 1316349"/>
              <a:gd name="connsiteX128" fmla="*/ 777417 w 2219163"/>
              <a:gd name="connsiteY128" fmla="*/ 269271 h 1316349"/>
              <a:gd name="connsiteX129" fmla="*/ 771807 w 2219163"/>
              <a:gd name="connsiteY129" fmla="*/ 246832 h 1316349"/>
              <a:gd name="connsiteX130" fmla="*/ 732538 w 2219163"/>
              <a:gd name="connsiteY130" fmla="*/ 241222 h 1316349"/>
              <a:gd name="connsiteX131" fmla="*/ 682050 w 2219163"/>
              <a:gd name="connsiteY131" fmla="*/ 218783 h 1316349"/>
              <a:gd name="connsiteX132" fmla="*/ 642781 w 2219163"/>
              <a:gd name="connsiteY132" fmla="*/ 168294 h 1316349"/>
              <a:gd name="connsiteX133" fmla="*/ 625952 w 2219163"/>
              <a:gd name="connsiteY133" fmla="*/ 151465 h 1316349"/>
              <a:gd name="connsiteX134" fmla="*/ 592293 w 2219163"/>
              <a:gd name="connsiteY134" fmla="*/ 129026 h 1316349"/>
              <a:gd name="connsiteX135" fmla="*/ 581073 w 2219163"/>
              <a:gd name="connsiteY135" fmla="*/ 112196 h 1316349"/>
              <a:gd name="connsiteX136" fmla="*/ 558634 w 2219163"/>
              <a:gd name="connsiteY136" fmla="*/ 78537 h 1316349"/>
              <a:gd name="connsiteX137" fmla="*/ 536195 w 2219163"/>
              <a:gd name="connsiteY137" fmla="*/ 72928 h 1316349"/>
              <a:gd name="connsiteX138" fmla="*/ 502536 w 2219163"/>
              <a:gd name="connsiteY138" fmla="*/ 61708 h 1316349"/>
              <a:gd name="connsiteX139" fmla="*/ 452048 w 2219163"/>
              <a:gd name="connsiteY139" fmla="*/ 22439 h 1316349"/>
              <a:gd name="connsiteX140" fmla="*/ 435218 w 2219163"/>
              <a:gd name="connsiteY140" fmla="*/ 16829 h 1316349"/>
              <a:gd name="connsiteX141" fmla="*/ 401559 w 2219163"/>
              <a:gd name="connsiteY141" fmla="*/ 0 h 1316349"/>
              <a:gd name="connsiteX142" fmla="*/ 367900 w 2219163"/>
              <a:gd name="connsiteY142" fmla="*/ 22439 h 1316349"/>
              <a:gd name="connsiteX143" fmla="*/ 351071 w 2219163"/>
              <a:gd name="connsiteY143" fmla="*/ 33659 h 1316349"/>
              <a:gd name="connsiteX144" fmla="*/ 345461 w 2219163"/>
              <a:gd name="connsiteY144" fmla="*/ 78537 h 1316349"/>
              <a:gd name="connsiteX145" fmla="*/ 328632 w 2219163"/>
              <a:gd name="connsiteY145" fmla="*/ 89757 h 1316349"/>
              <a:gd name="connsiteX146" fmla="*/ 289363 w 2219163"/>
              <a:gd name="connsiteY146" fmla="*/ 100977 h 1316349"/>
              <a:gd name="connsiteX147" fmla="*/ 199606 w 2219163"/>
              <a:gd name="connsiteY147" fmla="*/ 89757 h 1316349"/>
              <a:gd name="connsiteX148" fmla="*/ 171557 w 2219163"/>
              <a:gd name="connsiteY148" fmla="*/ 84147 h 1316349"/>
              <a:gd name="connsiteX149" fmla="*/ 137898 w 2219163"/>
              <a:gd name="connsiteY149" fmla="*/ 72928 h 1316349"/>
              <a:gd name="connsiteX150" fmla="*/ 59360 w 2219163"/>
              <a:gd name="connsiteY150" fmla="*/ 89757 h 1316349"/>
              <a:gd name="connsiteX151" fmla="*/ 42531 w 2219163"/>
              <a:gd name="connsiteY151" fmla="*/ 95367 h 1316349"/>
              <a:gd name="connsiteX152" fmla="*/ 25702 w 2219163"/>
              <a:gd name="connsiteY152" fmla="*/ 112196 h 1316349"/>
              <a:gd name="connsiteX153" fmla="*/ 8872 w 2219163"/>
              <a:gd name="connsiteY153" fmla="*/ 117806 h 1316349"/>
              <a:gd name="connsiteX154" fmla="*/ 3262 w 2219163"/>
              <a:gd name="connsiteY154" fmla="*/ 140245 h 1316349"/>
              <a:gd name="connsiteX0" fmla="*/ 3262 w 2219163"/>
              <a:gd name="connsiteY0" fmla="*/ 140245 h 1315601"/>
              <a:gd name="connsiteX1" fmla="*/ 53751 w 2219163"/>
              <a:gd name="connsiteY1" fmla="*/ 162685 h 1315601"/>
              <a:gd name="connsiteX2" fmla="*/ 98629 w 2219163"/>
              <a:gd name="connsiteY2" fmla="*/ 190734 h 1315601"/>
              <a:gd name="connsiteX3" fmla="*/ 126678 w 2219163"/>
              <a:gd name="connsiteY3" fmla="*/ 218783 h 1315601"/>
              <a:gd name="connsiteX4" fmla="*/ 160337 w 2219163"/>
              <a:gd name="connsiteY4" fmla="*/ 252442 h 1315601"/>
              <a:gd name="connsiteX5" fmla="*/ 177167 w 2219163"/>
              <a:gd name="connsiteY5" fmla="*/ 269271 h 1315601"/>
              <a:gd name="connsiteX6" fmla="*/ 188386 w 2219163"/>
              <a:gd name="connsiteY6" fmla="*/ 291710 h 1315601"/>
              <a:gd name="connsiteX7" fmla="*/ 199606 w 2219163"/>
              <a:gd name="connsiteY7" fmla="*/ 336589 h 1315601"/>
              <a:gd name="connsiteX8" fmla="*/ 222045 w 2219163"/>
              <a:gd name="connsiteY8" fmla="*/ 370248 h 1315601"/>
              <a:gd name="connsiteX9" fmla="*/ 233265 w 2219163"/>
              <a:gd name="connsiteY9" fmla="*/ 392687 h 1315601"/>
              <a:gd name="connsiteX10" fmla="*/ 266924 w 2219163"/>
              <a:gd name="connsiteY10" fmla="*/ 420736 h 1315601"/>
              <a:gd name="connsiteX11" fmla="*/ 306192 w 2219163"/>
              <a:gd name="connsiteY11" fmla="*/ 471224 h 1315601"/>
              <a:gd name="connsiteX12" fmla="*/ 323022 w 2219163"/>
              <a:gd name="connsiteY12" fmla="*/ 482444 h 1315601"/>
              <a:gd name="connsiteX13" fmla="*/ 356681 w 2219163"/>
              <a:gd name="connsiteY13" fmla="*/ 499274 h 1315601"/>
              <a:gd name="connsiteX14" fmla="*/ 390340 w 2219163"/>
              <a:gd name="connsiteY14" fmla="*/ 532932 h 1315601"/>
              <a:gd name="connsiteX15" fmla="*/ 429608 w 2219163"/>
              <a:gd name="connsiteY15" fmla="*/ 583421 h 1315601"/>
              <a:gd name="connsiteX16" fmla="*/ 435218 w 2219163"/>
              <a:gd name="connsiteY16" fmla="*/ 600250 h 1315601"/>
              <a:gd name="connsiteX17" fmla="*/ 468877 w 2219163"/>
              <a:gd name="connsiteY17" fmla="*/ 650739 h 1315601"/>
              <a:gd name="connsiteX18" fmla="*/ 502536 w 2219163"/>
              <a:gd name="connsiteY18" fmla="*/ 701227 h 1315601"/>
              <a:gd name="connsiteX19" fmla="*/ 513756 w 2219163"/>
              <a:gd name="connsiteY19" fmla="*/ 718056 h 1315601"/>
              <a:gd name="connsiteX20" fmla="*/ 530585 w 2219163"/>
              <a:gd name="connsiteY20" fmla="*/ 734886 h 1315601"/>
              <a:gd name="connsiteX21" fmla="*/ 541805 w 2219163"/>
              <a:gd name="connsiteY21" fmla="*/ 751715 h 1315601"/>
              <a:gd name="connsiteX22" fmla="*/ 575464 w 2219163"/>
              <a:gd name="connsiteY22" fmla="*/ 774155 h 1315601"/>
              <a:gd name="connsiteX23" fmla="*/ 592293 w 2219163"/>
              <a:gd name="connsiteY23" fmla="*/ 785374 h 1315601"/>
              <a:gd name="connsiteX24" fmla="*/ 625952 w 2219163"/>
              <a:gd name="connsiteY24" fmla="*/ 819033 h 1315601"/>
              <a:gd name="connsiteX25" fmla="*/ 642781 w 2219163"/>
              <a:gd name="connsiteY25" fmla="*/ 835863 h 1315601"/>
              <a:gd name="connsiteX26" fmla="*/ 654001 w 2219163"/>
              <a:gd name="connsiteY26" fmla="*/ 852692 h 1315601"/>
              <a:gd name="connsiteX27" fmla="*/ 721319 w 2219163"/>
              <a:gd name="connsiteY27" fmla="*/ 886351 h 1315601"/>
              <a:gd name="connsiteX28" fmla="*/ 760587 w 2219163"/>
              <a:gd name="connsiteY28" fmla="*/ 897570 h 1315601"/>
              <a:gd name="connsiteX29" fmla="*/ 766197 w 2219163"/>
              <a:gd name="connsiteY29" fmla="*/ 976108 h 1315601"/>
              <a:gd name="connsiteX30" fmla="*/ 783027 w 2219163"/>
              <a:gd name="connsiteY30" fmla="*/ 987328 h 1315601"/>
              <a:gd name="connsiteX31" fmla="*/ 788637 w 2219163"/>
              <a:gd name="connsiteY31" fmla="*/ 1004157 h 1315601"/>
              <a:gd name="connsiteX32" fmla="*/ 816686 w 2219163"/>
              <a:gd name="connsiteY32" fmla="*/ 1037816 h 1315601"/>
              <a:gd name="connsiteX33" fmla="*/ 833515 w 2219163"/>
              <a:gd name="connsiteY33" fmla="*/ 1049036 h 1315601"/>
              <a:gd name="connsiteX34" fmla="*/ 900833 w 2219163"/>
              <a:gd name="connsiteY34" fmla="*/ 1060255 h 1315601"/>
              <a:gd name="connsiteX35" fmla="*/ 917662 w 2219163"/>
              <a:gd name="connsiteY35" fmla="*/ 1065865 h 1315601"/>
              <a:gd name="connsiteX36" fmla="*/ 934492 w 2219163"/>
              <a:gd name="connsiteY36" fmla="*/ 1077085 h 1315601"/>
              <a:gd name="connsiteX37" fmla="*/ 962541 w 2219163"/>
              <a:gd name="connsiteY37" fmla="*/ 1110744 h 1315601"/>
              <a:gd name="connsiteX38" fmla="*/ 990590 w 2219163"/>
              <a:gd name="connsiteY38" fmla="*/ 1161232 h 1315601"/>
              <a:gd name="connsiteX39" fmla="*/ 1041078 w 2219163"/>
              <a:gd name="connsiteY39" fmla="*/ 1189281 h 1315601"/>
              <a:gd name="connsiteX40" fmla="*/ 1052298 w 2219163"/>
              <a:gd name="connsiteY40" fmla="*/ 1206110 h 1315601"/>
              <a:gd name="connsiteX41" fmla="*/ 1057908 w 2219163"/>
              <a:gd name="connsiteY41" fmla="*/ 1273428 h 1315601"/>
              <a:gd name="connsiteX42" fmla="*/ 1072646 w 2219163"/>
              <a:gd name="connsiteY42" fmla="*/ 1284458 h 1315601"/>
              <a:gd name="connsiteX43" fmla="*/ 1089953 w 2219163"/>
              <a:gd name="connsiteY43" fmla="*/ 1287287 h 1315601"/>
              <a:gd name="connsiteX44" fmla="*/ 1147160 w 2219163"/>
              <a:gd name="connsiteY44" fmla="*/ 1291549 h 1315601"/>
              <a:gd name="connsiteX45" fmla="*/ 1181961 w 2219163"/>
              <a:gd name="connsiteY45" fmla="*/ 1315550 h 1315601"/>
              <a:gd name="connsiteX46" fmla="*/ 1189919 w 2219163"/>
              <a:gd name="connsiteY46" fmla="*/ 1299037 h 1315601"/>
              <a:gd name="connsiteX47" fmla="*/ 1195274 w 2219163"/>
              <a:gd name="connsiteY47" fmla="*/ 1294726 h 1315601"/>
              <a:gd name="connsiteX48" fmla="*/ 1213366 w 2219163"/>
              <a:gd name="connsiteY48" fmla="*/ 1296163 h 1315601"/>
              <a:gd name="connsiteX49" fmla="*/ 1248641 w 2219163"/>
              <a:gd name="connsiteY49" fmla="*/ 1279038 h 1315601"/>
              <a:gd name="connsiteX50" fmla="*/ 1265471 w 2219163"/>
              <a:gd name="connsiteY50" fmla="*/ 1267818 h 1315601"/>
              <a:gd name="connsiteX51" fmla="*/ 1276690 w 2219163"/>
              <a:gd name="connsiteY51" fmla="*/ 1250989 h 1315601"/>
              <a:gd name="connsiteX52" fmla="*/ 1287910 w 2219163"/>
              <a:gd name="connsiteY52" fmla="*/ 1166842 h 1315601"/>
              <a:gd name="connsiteX53" fmla="*/ 1299130 w 2219163"/>
              <a:gd name="connsiteY53" fmla="*/ 1150012 h 1315601"/>
              <a:gd name="connsiteX54" fmla="*/ 1332789 w 2219163"/>
              <a:gd name="connsiteY54" fmla="*/ 1127573 h 1315601"/>
              <a:gd name="connsiteX55" fmla="*/ 1344008 w 2219163"/>
              <a:gd name="connsiteY55" fmla="*/ 1110744 h 1315601"/>
              <a:gd name="connsiteX56" fmla="*/ 1394497 w 2219163"/>
              <a:gd name="connsiteY56" fmla="*/ 1082694 h 1315601"/>
              <a:gd name="connsiteX57" fmla="*/ 1411326 w 2219163"/>
              <a:gd name="connsiteY57" fmla="*/ 1065865 h 1315601"/>
              <a:gd name="connsiteX58" fmla="*/ 1697427 w 2219163"/>
              <a:gd name="connsiteY58" fmla="*/ 1049036 h 1315601"/>
              <a:gd name="connsiteX59" fmla="*/ 1714256 w 2219163"/>
              <a:gd name="connsiteY59" fmla="*/ 1037816 h 1315601"/>
              <a:gd name="connsiteX60" fmla="*/ 1770354 w 2219163"/>
              <a:gd name="connsiteY60" fmla="*/ 1049036 h 1315601"/>
              <a:gd name="connsiteX61" fmla="*/ 1809623 w 2219163"/>
              <a:gd name="connsiteY61" fmla="*/ 1071475 h 1315601"/>
              <a:gd name="connsiteX62" fmla="*/ 1826452 w 2219163"/>
              <a:gd name="connsiteY62" fmla="*/ 1077085 h 1315601"/>
              <a:gd name="connsiteX63" fmla="*/ 1843282 w 2219163"/>
              <a:gd name="connsiteY63" fmla="*/ 1088304 h 1315601"/>
              <a:gd name="connsiteX64" fmla="*/ 1860111 w 2219163"/>
              <a:gd name="connsiteY64" fmla="*/ 1093914 h 1315601"/>
              <a:gd name="connsiteX65" fmla="*/ 1876941 w 2219163"/>
              <a:gd name="connsiteY65" fmla="*/ 1105134 h 1315601"/>
              <a:gd name="connsiteX66" fmla="*/ 1938649 w 2219163"/>
              <a:gd name="connsiteY66" fmla="*/ 1127573 h 1315601"/>
              <a:gd name="connsiteX67" fmla="*/ 1955478 w 2219163"/>
              <a:gd name="connsiteY67" fmla="*/ 1138793 h 1315601"/>
              <a:gd name="connsiteX68" fmla="*/ 1989137 w 2219163"/>
              <a:gd name="connsiteY68" fmla="*/ 1172451 h 1315601"/>
              <a:gd name="connsiteX69" fmla="*/ 2034016 w 2219163"/>
              <a:gd name="connsiteY69" fmla="*/ 1178061 h 1315601"/>
              <a:gd name="connsiteX70" fmla="*/ 2106943 w 2219163"/>
              <a:gd name="connsiteY70" fmla="*/ 1172451 h 1315601"/>
              <a:gd name="connsiteX71" fmla="*/ 2123773 w 2219163"/>
              <a:gd name="connsiteY71" fmla="*/ 1161232 h 1315601"/>
              <a:gd name="connsiteX72" fmla="*/ 2174261 w 2219163"/>
              <a:gd name="connsiteY72" fmla="*/ 1144402 h 1315601"/>
              <a:gd name="connsiteX73" fmla="*/ 2191090 w 2219163"/>
              <a:gd name="connsiteY73" fmla="*/ 1138793 h 1315601"/>
              <a:gd name="connsiteX74" fmla="*/ 2207920 w 2219163"/>
              <a:gd name="connsiteY74" fmla="*/ 1127573 h 1315601"/>
              <a:gd name="connsiteX75" fmla="*/ 2207920 w 2219163"/>
              <a:gd name="connsiteY75" fmla="*/ 1093914 h 1315601"/>
              <a:gd name="connsiteX76" fmla="*/ 2157432 w 2219163"/>
              <a:gd name="connsiteY76" fmla="*/ 1060255 h 1315601"/>
              <a:gd name="connsiteX77" fmla="*/ 2112553 w 2219163"/>
              <a:gd name="connsiteY77" fmla="*/ 1054645 h 1315601"/>
              <a:gd name="connsiteX78" fmla="*/ 2090114 w 2219163"/>
              <a:gd name="connsiteY78" fmla="*/ 1020986 h 1315601"/>
              <a:gd name="connsiteX79" fmla="*/ 2067675 w 2219163"/>
              <a:gd name="connsiteY79" fmla="*/ 1009767 h 1315601"/>
              <a:gd name="connsiteX80" fmla="*/ 2045235 w 2219163"/>
              <a:gd name="connsiteY80" fmla="*/ 1004157 h 1315601"/>
              <a:gd name="connsiteX81" fmla="*/ 2017186 w 2219163"/>
              <a:gd name="connsiteY81" fmla="*/ 992937 h 1315601"/>
              <a:gd name="connsiteX82" fmla="*/ 1989137 w 2219163"/>
              <a:gd name="connsiteY82" fmla="*/ 964888 h 1315601"/>
              <a:gd name="connsiteX83" fmla="*/ 1972308 w 2219163"/>
              <a:gd name="connsiteY83" fmla="*/ 948059 h 1315601"/>
              <a:gd name="connsiteX84" fmla="*/ 1938649 w 2219163"/>
              <a:gd name="connsiteY84" fmla="*/ 936839 h 1315601"/>
              <a:gd name="connsiteX85" fmla="*/ 1921819 w 2219163"/>
              <a:gd name="connsiteY85" fmla="*/ 920010 h 1315601"/>
              <a:gd name="connsiteX86" fmla="*/ 1904990 w 2219163"/>
              <a:gd name="connsiteY86" fmla="*/ 908790 h 1315601"/>
              <a:gd name="connsiteX87" fmla="*/ 1899380 w 2219163"/>
              <a:gd name="connsiteY87" fmla="*/ 886351 h 1315601"/>
              <a:gd name="connsiteX88" fmla="*/ 1904990 w 2219163"/>
              <a:gd name="connsiteY88" fmla="*/ 858302 h 1315601"/>
              <a:gd name="connsiteX89" fmla="*/ 1916210 w 2219163"/>
              <a:gd name="connsiteY89" fmla="*/ 824643 h 1315601"/>
              <a:gd name="connsiteX90" fmla="*/ 1910600 w 2219163"/>
              <a:gd name="connsiteY90" fmla="*/ 802204 h 1315601"/>
              <a:gd name="connsiteX91" fmla="*/ 1893770 w 2219163"/>
              <a:gd name="connsiteY91" fmla="*/ 790984 h 1315601"/>
              <a:gd name="connsiteX92" fmla="*/ 1781574 w 2219163"/>
              <a:gd name="connsiteY92" fmla="*/ 785374 h 1315601"/>
              <a:gd name="connsiteX93" fmla="*/ 1764744 w 2219163"/>
              <a:gd name="connsiteY93" fmla="*/ 779764 h 1315601"/>
              <a:gd name="connsiteX94" fmla="*/ 1798403 w 2219163"/>
              <a:gd name="connsiteY94" fmla="*/ 757325 h 1315601"/>
              <a:gd name="connsiteX95" fmla="*/ 1809623 w 2219163"/>
              <a:gd name="connsiteY95" fmla="*/ 740496 h 1315601"/>
              <a:gd name="connsiteX96" fmla="*/ 1804013 w 2219163"/>
              <a:gd name="connsiteY96" fmla="*/ 712447 h 1315601"/>
              <a:gd name="connsiteX97" fmla="*/ 1770354 w 2219163"/>
              <a:gd name="connsiteY97" fmla="*/ 695617 h 1315601"/>
              <a:gd name="connsiteX98" fmla="*/ 1669378 w 2219163"/>
              <a:gd name="connsiteY98" fmla="*/ 701227 h 1315601"/>
              <a:gd name="connsiteX99" fmla="*/ 1635719 w 2219163"/>
              <a:gd name="connsiteY99" fmla="*/ 723666 h 1315601"/>
              <a:gd name="connsiteX100" fmla="*/ 1585230 w 2219163"/>
              <a:gd name="connsiteY100" fmla="*/ 718056 h 1315601"/>
              <a:gd name="connsiteX101" fmla="*/ 1568401 w 2219163"/>
              <a:gd name="connsiteY101" fmla="*/ 712447 h 1315601"/>
              <a:gd name="connsiteX102" fmla="*/ 1551571 w 2219163"/>
              <a:gd name="connsiteY102" fmla="*/ 695617 h 1315601"/>
              <a:gd name="connsiteX103" fmla="*/ 1540352 w 2219163"/>
              <a:gd name="connsiteY103" fmla="*/ 678788 h 1315601"/>
              <a:gd name="connsiteX104" fmla="*/ 1534742 w 2219163"/>
              <a:gd name="connsiteY104" fmla="*/ 661958 h 1315601"/>
              <a:gd name="connsiteX105" fmla="*/ 1478644 w 2219163"/>
              <a:gd name="connsiteY105" fmla="*/ 516103 h 1315601"/>
              <a:gd name="connsiteX106" fmla="*/ 1433765 w 2219163"/>
              <a:gd name="connsiteY106" fmla="*/ 510493 h 1315601"/>
              <a:gd name="connsiteX107" fmla="*/ 1394497 w 2219163"/>
              <a:gd name="connsiteY107" fmla="*/ 516103 h 1315601"/>
              <a:gd name="connsiteX108" fmla="*/ 1388887 w 2219163"/>
              <a:gd name="connsiteY108" fmla="*/ 532932 h 1315601"/>
              <a:gd name="connsiteX109" fmla="*/ 1366448 w 2219163"/>
              <a:gd name="connsiteY109" fmla="*/ 544152 h 1315601"/>
              <a:gd name="connsiteX110" fmla="*/ 1327179 w 2219163"/>
              <a:gd name="connsiteY110" fmla="*/ 499274 h 1315601"/>
              <a:gd name="connsiteX111" fmla="*/ 1310349 w 2219163"/>
              <a:gd name="connsiteY111" fmla="*/ 482444 h 1315601"/>
              <a:gd name="connsiteX112" fmla="*/ 1287910 w 2219163"/>
              <a:gd name="connsiteY112" fmla="*/ 471224 h 1315601"/>
              <a:gd name="connsiteX113" fmla="*/ 1254251 w 2219163"/>
              <a:gd name="connsiteY113" fmla="*/ 454395 h 1315601"/>
              <a:gd name="connsiteX114" fmla="*/ 1237422 w 2219163"/>
              <a:gd name="connsiteY114" fmla="*/ 443175 h 1315601"/>
              <a:gd name="connsiteX115" fmla="*/ 1209373 w 2219163"/>
              <a:gd name="connsiteY115" fmla="*/ 381467 h 1315601"/>
              <a:gd name="connsiteX116" fmla="*/ 1175714 w 2219163"/>
              <a:gd name="connsiteY116" fmla="*/ 359028 h 1315601"/>
              <a:gd name="connsiteX117" fmla="*/ 1158884 w 2219163"/>
              <a:gd name="connsiteY117" fmla="*/ 347809 h 1315601"/>
              <a:gd name="connsiteX118" fmla="*/ 1097176 w 2219163"/>
              <a:gd name="connsiteY118" fmla="*/ 353418 h 1315601"/>
              <a:gd name="connsiteX119" fmla="*/ 1080347 w 2219163"/>
              <a:gd name="connsiteY119" fmla="*/ 359028 h 1315601"/>
              <a:gd name="connsiteX120" fmla="*/ 1046688 w 2219163"/>
              <a:gd name="connsiteY120" fmla="*/ 381467 h 1315601"/>
              <a:gd name="connsiteX121" fmla="*/ 962541 w 2219163"/>
              <a:gd name="connsiteY121" fmla="*/ 375858 h 1315601"/>
              <a:gd name="connsiteX122" fmla="*/ 945711 w 2219163"/>
              <a:gd name="connsiteY122" fmla="*/ 359028 h 1315601"/>
              <a:gd name="connsiteX123" fmla="*/ 928882 w 2219163"/>
              <a:gd name="connsiteY123" fmla="*/ 353418 h 1315601"/>
              <a:gd name="connsiteX124" fmla="*/ 855954 w 2219163"/>
              <a:gd name="connsiteY124" fmla="*/ 347809 h 1315601"/>
              <a:gd name="connsiteX125" fmla="*/ 839125 w 2219163"/>
              <a:gd name="connsiteY125" fmla="*/ 336589 h 1315601"/>
              <a:gd name="connsiteX126" fmla="*/ 749368 w 2219163"/>
              <a:gd name="connsiteY126" fmla="*/ 319759 h 1315601"/>
              <a:gd name="connsiteX127" fmla="*/ 754978 w 2219163"/>
              <a:gd name="connsiteY127" fmla="*/ 302930 h 1315601"/>
              <a:gd name="connsiteX128" fmla="*/ 777417 w 2219163"/>
              <a:gd name="connsiteY128" fmla="*/ 269271 h 1315601"/>
              <a:gd name="connsiteX129" fmla="*/ 771807 w 2219163"/>
              <a:gd name="connsiteY129" fmla="*/ 246832 h 1315601"/>
              <a:gd name="connsiteX130" fmla="*/ 732538 w 2219163"/>
              <a:gd name="connsiteY130" fmla="*/ 241222 h 1315601"/>
              <a:gd name="connsiteX131" fmla="*/ 682050 w 2219163"/>
              <a:gd name="connsiteY131" fmla="*/ 218783 h 1315601"/>
              <a:gd name="connsiteX132" fmla="*/ 642781 w 2219163"/>
              <a:gd name="connsiteY132" fmla="*/ 168294 h 1315601"/>
              <a:gd name="connsiteX133" fmla="*/ 625952 w 2219163"/>
              <a:gd name="connsiteY133" fmla="*/ 151465 h 1315601"/>
              <a:gd name="connsiteX134" fmla="*/ 592293 w 2219163"/>
              <a:gd name="connsiteY134" fmla="*/ 129026 h 1315601"/>
              <a:gd name="connsiteX135" fmla="*/ 581073 w 2219163"/>
              <a:gd name="connsiteY135" fmla="*/ 112196 h 1315601"/>
              <a:gd name="connsiteX136" fmla="*/ 558634 w 2219163"/>
              <a:gd name="connsiteY136" fmla="*/ 78537 h 1315601"/>
              <a:gd name="connsiteX137" fmla="*/ 536195 w 2219163"/>
              <a:gd name="connsiteY137" fmla="*/ 72928 h 1315601"/>
              <a:gd name="connsiteX138" fmla="*/ 502536 w 2219163"/>
              <a:gd name="connsiteY138" fmla="*/ 61708 h 1315601"/>
              <a:gd name="connsiteX139" fmla="*/ 452048 w 2219163"/>
              <a:gd name="connsiteY139" fmla="*/ 22439 h 1315601"/>
              <a:gd name="connsiteX140" fmla="*/ 435218 w 2219163"/>
              <a:gd name="connsiteY140" fmla="*/ 16829 h 1315601"/>
              <a:gd name="connsiteX141" fmla="*/ 401559 w 2219163"/>
              <a:gd name="connsiteY141" fmla="*/ 0 h 1315601"/>
              <a:gd name="connsiteX142" fmla="*/ 367900 w 2219163"/>
              <a:gd name="connsiteY142" fmla="*/ 22439 h 1315601"/>
              <a:gd name="connsiteX143" fmla="*/ 351071 w 2219163"/>
              <a:gd name="connsiteY143" fmla="*/ 33659 h 1315601"/>
              <a:gd name="connsiteX144" fmla="*/ 345461 w 2219163"/>
              <a:gd name="connsiteY144" fmla="*/ 78537 h 1315601"/>
              <a:gd name="connsiteX145" fmla="*/ 328632 w 2219163"/>
              <a:gd name="connsiteY145" fmla="*/ 89757 h 1315601"/>
              <a:gd name="connsiteX146" fmla="*/ 289363 w 2219163"/>
              <a:gd name="connsiteY146" fmla="*/ 100977 h 1315601"/>
              <a:gd name="connsiteX147" fmla="*/ 199606 w 2219163"/>
              <a:gd name="connsiteY147" fmla="*/ 89757 h 1315601"/>
              <a:gd name="connsiteX148" fmla="*/ 171557 w 2219163"/>
              <a:gd name="connsiteY148" fmla="*/ 84147 h 1315601"/>
              <a:gd name="connsiteX149" fmla="*/ 137898 w 2219163"/>
              <a:gd name="connsiteY149" fmla="*/ 72928 h 1315601"/>
              <a:gd name="connsiteX150" fmla="*/ 59360 w 2219163"/>
              <a:gd name="connsiteY150" fmla="*/ 89757 h 1315601"/>
              <a:gd name="connsiteX151" fmla="*/ 42531 w 2219163"/>
              <a:gd name="connsiteY151" fmla="*/ 95367 h 1315601"/>
              <a:gd name="connsiteX152" fmla="*/ 25702 w 2219163"/>
              <a:gd name="connsiteY152" fmla="*/ 112196 h 1315601"/>
              <a:gd name="connsiteX153" fmla="*/ 8872 w 2219163"/>
              <a:gd name="connsiteY153" fmla="*/ 117806 h 1315601"/>
              <a:gd name="connsiteX154" fmla="*/ 3262 w 2219163"/>
              <a:gd name="connsiteY154" fmla="*/ 140245 h 1315601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900833 w 2219163"/>
              <a:gd name="connsiteY34" fmla="*/ 1060255 h 1299037"/>
              <a:gd name="connsiteX35" fmla="*/ 917662 w 2219163"/>
              <a:gd name="connsiteY35" fmla="*/ 1065865 h 1299037"/>
              <a:gd name="connsiteX36" fmla="*/ 934492 w 2219163"/>
              <a:gd name="connsiteY36" fmla="*/ 1077085 h 1299037"/>
              <a:gd name="connsiteX37" fmla="*/ 962541 w 2219163"/>
              <a:gd name="connsiteY37" fmla="*/ 1110744 h 1299037"/>
              <a:gd name="connsiteX38" fmla="*/ 990590 w 2219163"/>
              <a:gd name="connsiteY38" fmla="*/ 1161232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896680 w 2219163"/>
              <a:gd name="connsiteY34" fmla="*/ 1092675 h 1299037"/>
              <a:gd name="connsiteX35" fmla="*/ 917662 w 2219163"/>
              <a:gd name="connsiteY35" fmla="*/ 1065865 h 1299037"/>
              <a:gd name="connsiteX36" fmla="*/ 934492 w 2219163"/>
              <a:gd name="connsiteY36" fmla="*/ 1077085 h 1299037"/>
              <a:gd name="connsiteX37" fmla="*/ 962541 w 2219163"/>
              <a:gd name="connsiteY37" fmla="*/ 1110744 h 1299037"/>
              <a:gd name="connsiteX38" fmla="*/ 990590 w 2219163"/>
              <a:gd name="connsiteY38" fmla="*/ 1161232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896680 w 2219163"/>
              <a:gd name="connsiteY34" fmla="*/ 1092675 h 1299037"/>
              <a:gd name="connsiteX35" fmla="*/ 917662 w 2219163"/>
              <a:gd name="connsiteY35" fmla="*/ 1065865 h 1299037"/>
              <a:gd name="connsiteX36" fmla="*/ 930181 w 2219163"/>
              <a:gd name="connsiteY36" fmla="*/ 1114172 h 1299037"/>
              <a:gd name="connsiteX37" fmla="*/ 962541 w 2219163"/>
              <a:gd name="connsiteY37" fmla="*/ 1110744 h 1299037"/>
              <a:gd name="connsiteX38" fmla="*/ 990590 w 2219163"/>
              <a:gd name="connsiteY38" fmla="*/ 1161232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896680 w 2219163"/>
              <a:gd name="connsiteY34" fmla="*/ 1092675 h 1299037"/>
              <a:gd name="connsiteX35" fmla="*/ 917662 w 2219163"/>
              <a:gd name="connsiteY35" fmla="*/ 1065865 h 1299037"/>
              <a:gd name="connsiteX36" fmla="*/ 930181 w 2219163"/>
              <a:gd name="connsiteY36" fmla="*/ 1114172 h 1299037"/>
              <a:gd name="connsiteX37" fmla="*/ 964156 w 2219163"/>
              <a:gd name="connsiteY37" fmla="*/ 1152983 h 1299037"/>
              <a:gd name="connsiteX38" fmla="*/ 990590 w 2219163"/>
              <a:gd name="connsiteY38" fmla="*/ 1161232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896680 w 2219163"/>
              <a:gd name="connsiteY34" fmla="*/ 1092675 h 1299037"/>
              <a:gd name="connsiteX35" fmla="*/ 917662 w 2219163"/>
              <a:gd name="connsiteY35" fmla="*/ 1065865 h 1299037"/>
              <a:gd name="connsiteX36" fmla="*/ 930181 w 2219163"/>
              <a:gd name="connsiteY36" fmla="*/ 1114172 h 1299037"/>
              <a:gd name="connsiteX37" fmla="*/ 964156 w 2219163"/>
              <a:gd name="connsiteY37" fmla="*/ 1152983 h 1299037"/>
              <a:gd name="connsiteX38" fmla="*/ 989639 w 2219163"/>
              <a:gd name="connsiteY38" fmla="*/ 1189231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  <a:gd name="connsiteX0" fmla="*/ 3262 w 2219163"/>
              <a:gd name="connsiteY0" fmla="*/ 140245 h 1299037"/>
              <a:gd name="connsiteX1" fmla="*/ 53751 w 2219163"/>
              <a:gd name="connsiteY1" fmla="*/ 162685 h 1299037"/>
              <a:gd name="connsiteX2" fmla="*/ 98629 w 2219163"/>
              <a:gd name="connsiteY2" fmla="*/ 190734 h 1299037"/>
              <a:gd name="connsiteX3" fmla="*/ 126678 w 2219163"/>
              <a:gd name="connsiteY3" fmla="*/ 218783 h 1299037"/>
              <a:gd name="connsiteX4" fmla="*/ 160337 w 2219163"/>
              <a:gd name="connsiteY4" fmla="*/ 252442 h 1299037"/>
              <a:gd name="connsiteX5" fmla="*/ 177167 w 2219163"/>
              <a:gd name="connsiteY5" fmla="*/ 269271 h 1299037"/>
              <a:gd name="connsiteX6" fmla="*/ 188386 w 2219163"/>
              <a:gd name="connsiteY6" fmla="*/ 291710 h 1299037"/>
              <a:gd name="connsiteX7" fmla="*/ 199606 w 2219163"/>
              <a:gd name="connsiteY7" fmla="*/ 336589 h 1299037"/>
              <a:gd name="connsiteX8" fmla="*/ 222045 w 2219163"/>
              <a:gd name="connsiteY8" fmla="*/ 370248 h 1299037"/>
              <a:gd name="connsiteX9" fmla="*/ 233265 w 2219163"/>
              <a:gd name="connsiteY9" fmla="*/ 392687 h 1299037"/>
              <a:gd name="connsiteX10" fmla="*/ 266924 w 2219163"/>
              <a:gd name="connsiteY10" fmla="*/ 420736 h 1299037"/>
              <a:gd name="connsiteX11" fmla="*/ 306192 w 2219163"/>
              <a:gd name="connsiteY11" fmla="*/ 471224 h 1299037"/>
              <a:gd name="connsiteX12" fmla="*/ 323022 w 2219163"/>
              <a:gd name="connsiteY12" fmla="*/ 482444 h 1299037"/>
              <a:gd name="connsiteX13" fmla="*/ 356681 w 2219163"/>
              <a:gd name="connsiteY13" fmla="*/ 499274 h 1299037"/>
              <a:gd name="connsiteX14" fmla="*/ 390340 w 2219163"/>
              <a:gd name="connsiteY14" fmla="*/ 532932 h 1299037"/>
              <a:gd name="connsiteX15" fmla="*/ 429608 w 2219163"/>
              <a:gd name="connsiteY15" fmla="*/ 583421 h 1299037"/>
              <a:gd name="connsiteX16" fmla="*/ 435218 w 2219163"/>
              <a:gd name="connsiteY16" fmla="*/ 600250 h 1299037"/>
              <a:gd name="connsiteX17" fmla="*/ 468877 w 2219163"/>
              <a:gd name="connsiteY17" fmla="*/ 650739 h 1299037"/>
              <a:gd name="connsiteX18" fmla="*/ 502536 w 2219163"/>
              <a:gd name="connsiteY18" fmla="*/ 701227 h 1299037"/>
              <a:gd name="connsiteX19" fmla="*/ 513756 w 2219163"/>
              <a:gd name="connsiteY19" fmla="*/ 718056 h 1299037"/>
              <a:gd name="connsiteX20" fmla="*/ 530585 w 2219163"/>
              <a:gd name="connsiteY20" fmla="*/ 734886 h 1299037"/>
              <a:gd name="connsiteX21" fmla="*/ 541805 w 2219163"/>
              <a:gd name="connsiteY21" fmla="*/ 751715 h 1299037"/>
              <a:gd name="connsiteX22" fmla="*/ 575464 w 2219163"/>
              <a:gd name="connsiteY22" fmla="*/ 774155 h 1299037"/>
              <a:gd name="connsiteX23" fmla="*/ 592293 w 2219163"/>
              <a:gd name="connsiteY23" fmla="*/ 785374 h 1299037"/>
              <a:gd name="connsiteX24" fmla="*/ 625952 w 2219163"/>
              <a:gd name="connsiteY24" fmla="*/ 819033 h 1299037"/>
              <a:gd name="connsiteX25" fmla="*/ 642781 w 2219163"/>
              <a:gd name="connsiteY25" fmla="*/ 835863 h 1299037"/>
              <a:gd name="connsiteX26" fmla="*/ 654001 w 2219163"/>
              <a:gd name="connsiteY26" fmla="*/ 852692 h 1299037"/>
              <a:gd name="connsiteX27" fmla="*/ 721319 w 2219163"/>
              <a:gd name="connsiteY27" fmla="*/ 886351 h 1299037"/>
              <a:gd name="connsiteX28" fmla="*/ 760587 w 2219163"/>
              <a:gd name="connsiteY28" fmla="*/ 897570 h 1299037"/>
              <a:gd name="connsiteX29" fmla="*/ 766197 w 2219163"/>
              <a:gd name="connsiteY29" fmla="*/ 976108 h 1299037"/>
              <a:gd name="connsiteX30" fmla="*/ 783027 w 2219163"/>
              <a:gd name="connsiteY30" fmla="*/ 987328 h 1299037"/>
              <a:gd name="connsiteX31" fmla="*/ 788637 w 2219163"/>
              <a:gd name="connsiteY31" fmla="*/ 1004157 h 1299037"/>
              <a:gd name="connsiteX32" fmla="*/ 816686 w 2219163"/>
              <a:gd name="connsiteY32" fmla="*/ 1037816 h 1299037"/>
              <a:gd name="connsiteX33" fmla="*/ 833515 w 2219163"/>
              <a:gd name="connsiteY33" fmla="*/ 1049036 h 1299037"/>
              <a:gd name="connsiteX34" fmla="*/ 896680 w 2219163"/>
              <a:gd name="connsiteY34" fmla="*/ 1092675 h 1299037"/>
              <a:gd name="connsiteX35" fmla="*/ 913827 w 2219163"/>
              <a:gd name="connsiteY35" fmla="*/ 1088952 h 1299037"/>
              <a:gd name="connsiteX36" fmla="*/ 930181 w 2219163"/>
              <a:gd name="connsiteY36" fmla="*/ 1114172 h 1299037"/>
              <a:gd name="connsiteX37" fmla="*/ 964156 w 2219163"/>
              <a:gd name="connsiteY37" fmla="*/ 1152983 h 1299037"/>
              <a:gd name="connsiteX38" fmla="*/ 989639 w 2219163"/>
              <a:gd name="connsiteY38" fmla="*/ 1189231 h 1299037"/>
              <a:gd name="connsiteX39" fmla="*/ 1041078 w 2219163"/>
              <a:gd name="connsiteY39" fmla="*/ 1189281 h 1299037"/>
              <a:gd name="connsiteX40" fmla="*/ 1052298 w 2219163"/>
              <a:gd name="connsiteY40" fmla="*/ 1206110 h 1299037"/>
              <a:gd name="connsiteX41" fmla="*/ 1057908 w 2219163"/>
              <a:gd name="connsiteY41" fmla="*/ 1273428 h 1299037"/>
              <a:gd name="connsiteX42" fmla="*/ 1072646 w 2219163"/>
              <a:gd name="connsiteY42" fmla="*/ 1284458 h 1299037"/>
              <a:gd name="connsiteX43" fmla="*/ 1089953 w 2219163"/>
              <a:gd name="connsiteY43" fmla="*/ 1287287 h 1299037"/>
              <a:gd name="connsiteX44" fmla="*/ 1147160 w 2219163"/>
              <a:gd name="connsiteY44" fmla="*/ 1291549 h 1299037"/>
              <a:gd name="connsiteX45" fmla="*/ 1179713 w 2219163"/>
              <a:gd name="connsiteY45" fmla="*/ 1291976 h 1299037"/>
              <a:gd name="connsiteX46" fmla="*/ 1189919 w 2219163"/>
              <a:gd name="connsiteY46" fmla="*/ 1299037 h 1299037"/>
              <a:gd name="connsiteX47" fmla="*/ 1195274 w 2219163"/>
              <a:gd name="connsiteY47" fmla="*/ 1294726 h 1299037"/>
              <a:gd name="connsiteX48" fmla="*/ 1213366 w 2219163"/>
              <a:gd name="connsiteY48" fmla="*/ 1296163 h 1299037"/>
              <a:gd name="connsiteX49" fmla="*/ 1248641 w 2219163"/>
              <a:gd name="connsiteY49" fmla="*/ 1279038 h 1299037"/>
              <a:gd name="connsiteX50" fmla="*/ 1265471 w 2219163"/>
              <a:gd name="connsiteY50" fmla="*/ 1267818 h 1299037"/>
              <a:gd name="connsiteX51" fmla="*/ 1276690 w 2219163"/>
              <a:gd name="connsiteY51" fmla="*/ 1250989 h 1299037"/>
              <a:gd name="connsiteX52" fmla="*/ 1287910 w 2219163"/>
              <a:gd name="connsiteY52" fmla="*/ 1166842 h 1299037"/>
              <a:gd name="connsiteX53" fmla="*/ 1299130 w 2219163"/>
              <a:gd name="connsiteY53" fmla="*/ 1150012 h 1299037"/>
              <a:gd name="connsiteX54" fmla="*/ 1332789 w 2219163"/>
              <a:gd name="connsiteY54" fmla="*/ 1127573 h 1299037"/>
              <a:gd name="connsiteX55" fmla="*/ 1344008 w 2219163"/>
              <a:gd name="connsiteY55" fmla="*/ 1110744 h 1299037"/>
              <a:gd name="connsiteX56" fmla="*/ 1394497 w 2219163"/>
              <a:gd name="connsiteY56" fmla="*/ 1082694 h 1299037"/>
              <a:gd name="connsiteX57" fmla="*/ 1411326 w 2219163"/>
              <a:gd name="connsiteY57" fmla="*/ 1065865 h 1299037"/>
              <a:gd name="connsiteX58" fmla="*/ 1697427 w 2219163"/>
              <a:gd name="connsiteY58" fmla="*/ 1049036 h 1299037"/>
              <a:gd name="connsiteX59" fmla="*/ 1714256 w 2219163"/>
              <a:gd name="connsiteY59" fmla="*/ 1037816 h 1299037"/>
              <a:gd name="connsiteX60" fmla="*/ 1770354 w 2219163"/>
              <a:gd name="connsiteY60" fmla="*/ 1049036 h 1299037"/>
              <a:gd name="connsiteX61" fmla="*/ 1809623 w 2219163"/>
              <a:gd name="connsiteY61" fmla="*/ 1071475 h 1299037"/>
              <a:gd name="connsiteX62" fmla="*/ 1826452 w 2219163"/>
              <a:gd name="connsiteY62" fmla="*/ 1077085 h 1299037"/>
              <a:gd name="connsiteX63" fmla="*/ 1843282 w 2219163"/>
              <a:gd name="connsiteY63" fmla="*/ 1088304 h 1299037"/>
              <a:gd name="connsiteX64" fmla="*/ 1860111 w 2219163"/>
              <a:gd name="connsiteY64" fmla="*/ 1093914 h 1299037"/>
              <a:gd name="connsiteX65" fmla="*/ 1876941 w 2219163"/>
              <a:gd name="connsiteY65" fmla="*/ 1105134 h 1299037"/>
              <a:gd name="connsiteX66" fmla="*/ 1938649 w 2219163"/>
              <a:gd name="connsiteY66" fmla="*/ 1127573 h 1299037"/>
              <a:gd name="connsiteX67" fmla="*/ 1955478 w 2219163"/>
              <a:gd name="connsiteY67" fmla="*/ 1138793 h 1299037"/>
              <a:gd name="connsiteX68" fmla="*/ 1989137 w 2219163"/>
              <a:gd name="connsiteY68" fmla="*/ 1172451 h 1299037"/>
              <a:gd name="connsiteX69" fmla="*/ 2034016 w 2219163"/>
              <a:gd name="connsiteY69" fmla="*/ 1178061 h 1299037"/>
              <a:gd name="connsiteX70" fmla="*/ 2106943 w 2219163"/>
              <a:gd name="connsiteY70" fmla="*/ 1172451 h 1299037"/>
              <a:gd name="connsiteX71" fmla="*/ 2123773 w 2219163"/>
              <a:gd name="connsiteY71" fmla="*/ 1161232 h 1299037"/>
              <a:gd name="connsiteX72" fmla="*/ 2174261 w 2219163"/>
              <a:gd name="connsiteY72" fmla="*/ 1144402 h 1299037"/>
              <a:gd name="connsiteX73" fmla="*/ 2191090 w 2219163"/>
              <a:gd name="connsiteY73" fmla="*/ 1138793 h 1299037"/>
              <a:gd name="connsiteX74" fmla="*/ 2207920 w 2219163"/>
              <a:gd name="connsiteY74" fmla="*/ 1127573 h 1299037"/>
              <a:gd name="connsiteX75" fmla="*/ 2207920 w 2219163"/>
              <a:gd name="connsiteY75" fmla="*/ 1093914 h 1299037"/>
              <a:gd name="connsiteX76" fmla="*/ 2157432 w 2219163"/>
              <a:gd name="connsiteY76" fmla="*/ 1060255 h 1299037"/>
              <a:gd name="connsiteX77" fmla="*/ 2112553 w 2219163"/>
              <a:gd name="connsiteY77" fmla="*/ 1054645 h 1299037"/>
              <a:gd name="connsiteX78" fmla="*/ 2090114 w 2219163"/>
              <a:gd name="connsiteY78" fmla="*/ 1020986 h 1299037"/>
              <a:gd name="connsiteX79" fmla="*/ 2067675 w 2219163"/>
              <a:gd name="connsiteY79" fmla="*/ 1009767 h 1299037"/>
              <a:gd name="connsiteX80" fmla="*/ 2045235 w 2219163"/>
              <a:gd name="connsiteY80" fmla="*/ 1004157 h 1299037"/>
              <a:gd name="connsiteX81" fmla="*/ 2017186 w 2219163"/>
              <a:gd name="connsiteY81" fmla="*/ 992937 h 1299037"/>
              <a:gd name="connsiteX82" fmla="*/ 1989137 w 2219163"/>
              <a:gd name="connsiteY82" fmla="*/ 964888 h 1299037"/>
              <a:gd name="connsiteX83" fmla="*/ 1972308 w 2219163"/>
              <a:gd name="connsiteY83" fmla="*/ 948059 h 1299037"/>
              <a:gd name="connsiteX84" fmla="*/ 1938649 w 2219163"/>
              <a:gd name="connsiteY84" fmla="*/ 936839 h 1299037"/>
              <a:gd name="connsiteX85" fmla="*/ 1921819 w 2219163"/>
              <a:gd name="connsiteY85" fmla="*/ 920010 h 1299037"/>
              <a:gd name="connsiteX86" fmla="*/ 1904990 w 2219163"/>
              <a:gd name="connsiteY86" fmla="*/ 908790 h 1299037"/>
              <a:gd name="connsiteX87" fmla="*/ 1899380 w 2219163"/>
              <a:gd name="connsiteY87" fmla="*/ 886351 h 1299037"/>
              <a:gd name="connsiteX88" fmla="*/ 1904990 w 2219163"/>
              <a:gd name="connsiteY88" fmla="*/ 858302 h 1299037"/>
              <a:gd name="connsiteX89" fmla="*/ 1916210 w 2219163"/>
              <a:gd name="connsiteY89" fmla="*/ 824643 h 1299037"/>
              <a:gd name="connsiteX90" fmla="*/ 1910600 w 2219163"/>
              <a:gd name="connsiteY90" fmla="*/ 802204 h 1299037"/>
              <a:gd name="connsiteX91" fmla="*/ 1893770 w 2219163"/>
              <a:gd name="connsiteY91" fmla="*/ 790984 h 1299037"/>
              <a:gd name="connsiteX92" fmla="*/ 1781574 w 2219163"/>
              <a:gd name="connsiteY92" fmla="*/ 785374 h 1299037"/>
              <a:gd name="connsiteX93" fmla="*/ 1764744 w 2219163"/>
              <a:gd name="connsiteY93" fmla="*/ 779764 h 1299037"/>
              <a:gd name="connsiteX94" fmla="*/ 1798403 w 2219163"/>
              <a:gd name="connsiteY94" fmla="*/ 757325 h 1299037"/>
              <a:gd name="connsiteX95" fmla="*/ 1809623 w 2219163"/>
              <a:gd name="connsiteY95" fmla="*/ 740496 h 1299037"/>
              <a:gd name="connsiteX96" fmla="*/ 1804013 w 2219163"/>
              <a:gd name="connsiteY96" fmla="*/ 712447 h 1299037"/>
              <a:gd name="connsiteX97" fmla="*/ 1770354 w 2219163"/>
              <a:gd name="connsiteY97" fmla="*/ 695617 h 1299037"/>
              <a:gd name="connsiteX98" fmla="*/ 1669378 w 2219163"/>
              <a:gd name="connsiteY98" fmla="*/ 701227 h 1299037"/>
              <a:gd name="connsiteX99" fmla="*/ 1635719 w 2219163"/>
              <a:gd name="connsiteY99" fmla="*/ 723666 h 1299037"/>
              <a:gd name="connsiteX100" fmla="*/ 1585230 w 2219163"/>
              <a:gd name="connsiteY100" fmla="*/ 718056 h 1299037"/>
              <a:gd name="connsiteX101" fmla="*/ 1568401 w 2219163"/>
              <a:gd name="connsiteY101" fmla="*/ 712447 h 1299037"/>
              <a:gd name="connsiteX102" fmla="*/ 1551571 w 2219163"/>
              <a:gd name="connsiteY102" fmla="*/ 695617 h 1299037"/>
              <a:gd name="connsiteX103" fmla="*/ 1540352 w 2219163"/>
              <a:gd name="connsiteY103" fmla="*/ 678788 h 1299037"/>
              <a:gd name="connsiteX104" fmla="*/ 1534742 w 2219163"/>
              <a:gd name="connsiteY104" fmla="*/ 661958 h 1299037"/>
              <a:gd name="connsiteX105" fmla="*/ 1478644 w 2219163"/>
              <a:gd name="connsiteY105" fmla="*/ 516103 h 1299037"/>
              <a:gd name="connsiteX106" fmla="*/ 1433765 w 2219163"/>
              <a:gd name="connsiteY106" fmla="*/ 510493 h 1299037"/>
              <a:gd name="connsiteX107" fmla="*/ 1394497 w 2219163"/>
              <a:gd name="connsiteY107" fmla="*/ 516103 h 1299037"/>
              <a:gd name="connsiteX108" fmla="*/ 1388887 w 2219163"/>
              <a:gd name="connsiteY108" fmla="*/ 532932 h 1299037"/>
              <a:gd name="connsiteX109" fmla="*/ 1366448 w 2219163"/>
              <a:gd name="connsiteY109" fmla="*/ 544152 h 1299037"/>
              <a:gd name="connsiteX110" fmla="*/ 1327179 w 2219163"/>
              <a:gd name="connsiteY110" fmla="*/ 499274 h 1299037"/>
              <a:gd name="connsiteX111" fmla="*/ 1310349 w 2219163"/>
              <a:gd name="connsiteY111" fmla="*/ 482444 h 1299037"/>
              <a:gd name="connsiteX112" fmla="*/ 1287910 w 2219163"/>
              <a:gd name="connsiteY112" fmla="*/ 471224 h 1299037"/>
              <a:gd name="connsiteX113" fmla="*/ 1254251 w 2219163"/>
              <a:gd name="connsiteY113" fmla="*/ 454395 h 1299037"/>
              <a:gd name="connsiteX114" fmla="*/ 1237422 w 2219163"/>
              <a:gd name="connsiteY114" fmla="*/ 443175 h 1299037"/>
              <a:gd name="connsiteX115" fmla="*/ 1209373 w 2219163"/>
              <a:gd name="connsiteY115" fmla="*/ 381467 h 1299037"/>
              <a:gd name="connsiteX116" fmla="*/ 1175714 w 2219163"/>
              <a:gd name="connsiteY116" fmla="*/ 359028 h 1299037"/>
              <a:gd name="connsiteX117" fmla="*/ 1158884 w 2219163"/>
              <a:gd name="connsiteY117" fmla="*/ 347809 h 1299037"/>
              <a:gd name="connsiteX118" fmla="*/ 1097176 w 2219163"/>
              <a:gd name="connsiteY118" fmla="*/ 353418 h 1299037"/>
              <a:gd name="connsiteX119" fmla="*/ 1080347 w 2219163"/>
              <a:gd name="connsiteY119" fmla="*/ 359028 h 1299037"/>
              <a:gd name="connsiteX120" fmla="*/ 1046688 w 2219163"/>
              <a:gd name="connsiteY120" fmla="*/ 381467 h 1299037"/>
              <a:gd name="connsiteX121" fmla="*/ 962541 w 2219163"/>
              <a:gd name="connsiteY121" fmla="*/ 375858 h 1299037"/>
              <a:gd name="connsiteX122" fmla="*/ 945711 w 2219163"/>
              <a:gd name="connsiteY122" fmla="*/ 359028 h 1299037"/>
              <a:gd name="connsiteX123" fmla="*/ 928882 w 2219163"/>
              <a:gd name="connsiteY123" fmla="*/ 353418 h 1299037"/>
              <a:gd name="connsiteX124" fmla="*/ 855954 w 2219163"/>
              <a:gd name="connsiteY124" fmla="*/ 347809 h 1299037"/>
              <a:gd name="connsiteX125" fmla="*/ 839125 w 2219163"/>
              <a:gd name="connsiteY125" fmla="*/ 336589 h 1299037"/>
              <a:gd name="connsiteX126" fmla="*/ 749368 w 2219163"/>
              <a:gd name="connsiteY126" fmla="*/ 319759 h 1299037"/>
              <a:gd name="connsiteX127" fmla="*/ 754978 w 2219163"/>
              <a:gd name="connsiteY127" fmla="*/ 302930 h 1299037"/>
              <a:gd name="connsiteX128" fmla="*/ 777417 w 2219163"/>
              <a:gd name="connsiteY128" fmla="*/ 269271 h 1299037"/>
              <a:gd name="connsiteX129" fmla="*/ 771807 w 2219163"/>
              <a:gd name="connsiteY129" fmla="*/ 246832 h 1299037"/>
              <a:gd name="connsiteX130" fmla="*/ 732538 w 2219163"/>
              <a:gd name="connsiteY130" fmla="*/ 241222 h 1299037"/>
              <a:gd name="connsiteX131" fmla="*/ 682050 w 2219163"/>
              <a:gd name="connsiteY131" fmla="*/ 218783 h 1299037"/>
              <a:gd name="connsiteX132" fmla="*/ 642781 w 2219163"/>
              <a:gd name="connsiteY132" fmla="*/ 168294 h 1299037"/>
              <a:gd name="connsiteX133" fmla="*/ 625952 w 2219163"/>
              <a:gd name="connsiteY133" fmla="*/ 151465 h 1299037"/>
              <a:gd name="connsiteX134" fmla="*/ 592293 w 2219163"/>
              <a:gd name="connsiteY134" fmla="*/ 129026 h 1299037"/>
              <a:gd name="connsiteX135" fmla="*/ 581073 w 2219163"/>
              <a:gd name="connsiteY135" fmla="*/ 112196 h 1299037"/>
              <a:gd name="connsiteX136" fmla="*/ 558634 w 2219163"/>
              <a:gd name="connsiteY136" fmla="*/ 78537 h 1299037"/>
              <a:gd name="connsiteX137" fmla="*/ 536195 w 2219163"/>
              <a:gd name="connsiteY137" fmla="*/ 72928 h 1299037"/>
              <a:gd name="connsiteX138" fmla="*/ 502536 w 2219163"/>
              <a:gd name="connsiteY138" fmla="*/ 61708 h 1299037"/>
              <a:gd name="connsiteX139" fmla="*/ 452048 w 2219163"/>
              <a:gd name="connsiteY139" fmla="*/ 22439 h 1299037"/>
              <a:gd name="connsiteX140" fmla="*/ 435218 w 2219163"/>
              <a:gd name="connsiteY140" fmla="*/ 16829 h 1299037"/>
              <a:gd name="connsiteX141" fmla="*/ 401559 w 2219163"/>
              <a:gd name="connsiteY141" fmla="*/ 0 h 1299037"/>
              <a:gd name="connsiteX142" fmla="*/ 367900 w 2219163"/>
              <a:gd name="connsiteY142" fmla="*/ 22439 h 1299037"/>
              <a:gd name="connsiteX143" fmla="*/ 351071 w 2219163"/>
              <a:gd name="connsiteY143" fmla="*/ 33659 h 1299037"/>
              <a:gd name="connsiteX144" fmla="*/ 345461 w 2219163"/>
              <a:gd name="connsiteY144" fmla="*/ 78537 h 1299037"/>
              <a:gd name="connsiteX145" fmla="*/ 328632 w 2219163"/>
              <a:gd name="connsiteY145" fmla="*/ 89757 h 1299037"/>
              <a:gd name="connsiteX146" fmla="*/ 289363 w 2219163"/>
              <a:gd name="connsiteY146" fmla="*/ 100977 h 1299037"/>
              <a:gd name="connsiteX147" fmla="*/ 199606 w 2219163"/>
              <a:gd name="connsiteY147" fmla="*/ 89757 h 1299037"/>
              <a:gd name="connsiteX148" fmla="*/ 171557 w 2219163"/>
              <a:gd name="connsiteY148" fmla="*/ 84147 h 1299037"/>
              <a:gd name="connsiteX149" fmla="*/ 137898 w 2219163"/>
              <a:gd name="connsiteY149" fmla="*/ 72928 h 1299037"/>
              <a:gd name="connsiteX150" fmla="*/ 59360 w 2219163"/>
              <a:gd name="connsiteY150" fmla="*/ 89757 h 1299037"/>
              <a:gd name="connsiteX151" fmla="*/ 42531 w 2219163"/>
              <a:gd name="connsiteY151" fmla="*/ 95367 h 1299037"/>
              <a:gd name="connsiteX152" fmla="*/ 25702 w 2219163"/>
              <a:gd name="connsiteY152" fmla="*/ 112196 h 1299037"/>
              <a:gd name="connsiteX153" fmla="*/ 8872 w 2219163"/>
              <a:gd name="connsiteY153" fmla="*/ 117806 h 1299037"/>
              <a:gd name="connsiteX154" fmla="*/ 3262 w 2219163"/>
              <a:gd name="connsiteY154" fmla="*/ 140245 h 12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219163" h="1299037">
                <a:moveTo>
                  <a:pt x="3262" y="140245"/>
                </a:moveTo>
                <a:cubicBezTo>
                  <a:pt x="10742" y="147725"/>
                  <a:pt x="36600" y="152680"/>
                  <a:pt x="53751" y="162685"/>
                </a:cubicBezTo>
                <a:cubicBezTo>
                  <a:pt x="68989" y="171574"/>
                  <a:pt x="98629" y="190734"/>
                  <a:pt x="98629" y="190734"/>
                </a:cubicBezTo>
                <a:cubicBezTo>
                  <a:pt x="121749" y="225412"/>
                  <a:pt x="96079" y="191584"/>
                  <a:pt x="126678" y="218783"/>
                </a:cubicBezTo>
                <a:cubicBezTo>
                  <a:pt x="138537" y="229325"/>
                  <a:pt x="149117" y="241222"/>
                  <a:pt x="160337" y="252442"/>
                </a:cubicBezTo>
                <a:lnTo>
                  <a:pt x="177167" y="269271"/>
                </a:lnTo>
                <a:cubicBezTo>
                  <a:pt x="180907" y="276751"/>
                  <a:pt x="185742" y="283777"/>
                  <a:pt x="188386" y="291710"/>
                </a:cubicBezTo>
                <a:cubicBezTo>
                  <a:pt x="193262" y="306339"/>
                  <a:pt x="191053" y="323759"/>
                  <a:pt x="199606" y="336589"/>
                </a:cubicBezTo>
                <a:cubicBezTo>
                  <a:pt x="207086" y="347809"/>
                  <a:pt x="216014" y="358187"/>
                  <a:pt x="222045" y="370248"/>
                </a:cubicBezTo>
                <a:cubicBezTo>
                  <a:pt x="225785" y="377728"/>
                  <a:pt x="228404" y="385882"/>
                  <a:pt x="233265" y="392687"/>
                </a:cubicBezTo>
                <a:cubicBezTo>
                  <a:pt x="243084" y="406434"/>
                  <a:pt x="253502" y="411788"/>
                  <a:pt x="266924" y="420736"/>
                </a:cubicBezTo>
                <a:cubicBezTo>
                  <a:pt x="282561" y="444192"/>
                  <a:pt x="286419" y="454747"/>
                  <a:pt x="306192" y="471224"/>
                </a:cubicBezTo>
                <a:cubicBezTo>
                  <a:pt x="311372" y="475540"/>
                  <a:pt x="316991" y="479429"/>
                  <a:pt x="323022" y="482444"/>
                </a:cubicBezTo>
                <a:cubicBezTo>
                  <a:pt x="345302" y="493584"/>
                  <a:pt x="336009" y="480899"/>
                  <a:pt x="356681" y="499274"/>
                </a:cubicBezTo>
                <a:cubicBezTo>
                  <a:pt x="368540" y="509815"/>
                  <a:pt x="381539" y="519730"/>
                  <a:pt x="390340" y="532932"/>
                </a:cubicBezTo>
                <a:cubicBezTo>
                  <a:pt x="417180" y="573192"/>
                  <a:pt x="403244" y="557056"/>
                  <a:pt x="429608" y="583421"/>
                </a:cubicBezTo>
                <a:cubicBezTo>
                  <a:pt x="431478" y="589031"/>
                  <a:pt x="432346" y="595081"/>
                  <a:pt x="435218" y="600250"/>
                </a:cubicBezTo>
                <a:cubicBezTo>
                  <a:pt x="435218" y="600251"/>
                  <a:pt x="463267" y="642324"/>
                  <a:pt x="468877" y="650739"/>
                </a:cubicBezTo>
                <a:lnTo>
                  <a:pt x="502536" y="701227"/>
                </a:lnTo>
                <a:cubicBezTo>
                  <a:pt x="506276" y="706837"/>
                  <a:pt x="508989" y="713288"/>
                  <a:pt x="513756" y="718056"/>
                </a:cubicBezTo>
                <a:cubicBezTo>
                  <a:pt x="519366" y="723666"/>
                  <a:pt x="525506" y="728791"/>
                  <a:pt x="530585" y="734886"/>
                </a:cubicBezTo>
                <a:cubicBezTo>
                  <a:pt x="534901" y="740065"/>
                  <a:pt x="536731" y="747275"/>
                  <a:pt x="541805" y="751715"/>
                </a:cubicBezTo>
                <a:cubicBezTo>
                  <a:pt x="551953" y="760595"/>
                  <a:pt x="564244" y="766675"/>
                  <a:pt x="575464" y="774155"/>
                </a:cubicBezTo>
                <a:cubicBezTo>
                  <a:pt x="581074" y="777895"/>
                  <a:pt x="587526" y="780607"/>
                  <a:pt x="592293" y="785374"/>
                </a:cubicBezTo>
                <a:lnTo>
                  <a:pt x="625952" y="819033"/>
                </a:lnTo>
                <a:cubicBezTo>
                  <a:pt x="631562" y="824643"/>
                  <a:pt x="638380" y="829262"/>
                  <a:pt x="642781" y="835863"/>
                </a:cubicBezTo>
                <a:cubicBezTo>
                  <a:pt x="646521" y="841473"/>
                  <a:pt x="648927" y="848252"/>
                  <a:pt x="654001" y="852692"/>
                </a:cubicBezTo>
                <a:cubicBezTo>
                  <a:pt x="680770" y="876114"/>
                  <a:pt x="689541" y="875758"/>
                  <a:pt x="721319" y="886351"/>
                </a:cubicBezTo>
                <a:cubicBezTo>
                  <a:pt x="745464" y="894400"/>
                  <a:pt x="732409" y="890526"/>
                  <a:pt x="760587" y="897570"/>
                </a:cubicBezTo>
                <a:cubicBezTo>
                  <a:pt x="762457" y="923749"/>
                  <a:pt x="759831" y="950646"/>
                  <a:pt x="766197" y="976108"/>
                </a:cubicBezTo>
                <a:cubicBezTo>
                  <a:pt x="767832" y="982649"/>
                  <a:pt x="778815" y="982063"/>
                  <a:pt x="783027" y="987328"/>
                </a:cubicBezTo>
                <a:cubicBezTo>
                  <a:pt x="786721" y="991945"/>
                  <a:pt x="785993" y="998868"/>
                  <a:pt x="788637" y="1004157"/>
                </a:cubicBezTo>
                <a:cubicBezTo>
                  <a:pt x="794942" y="1016766"/>
                  <a:pt x="806051" y="1028953"/>
                  <a:pt x="816686" y="1037816"/>
                </a:cubicBezTo>
                <a:cubicBezTo>
                  <a:pt x="821865" y="1042132"/>
                  <a:pt x="820183" y="1039893"/>
                  <a:pt x="833515" y="1049036"/>
                </a:cubicBezTo>
                <a:cubicBezTo>
                  <a:pt x="846847" y="1058179"/>
                  <a:pt x="874241" y="1088935"/>
                  <a:pt x="896680" y="1092675"/>
                </a:cubicBezTo>
                <a:cubicBezTo>
                  <a:pt x="902290" y="1094545"/>
                  <a:pt x="908244" y="1085369"/>
                  <a:pt x="913827" y="1088952"/>
                </a:cubicBezTo>
                <a:cubicBezTo>
                  <a:pt x="919410" y="1092535"/>
                  <a:pt x="921793" y="1103500"/>
                  <a:pt x="930181" y="1114172"/>
                </a:cubicBezTo>
                <a:cubicBezTo>
                  <a:pt x="938569" y="1124844"/>
                  <a:pt x="954246" y="1140473"/>
                  <a:pt x="964156" y="1152983"/>
                </a:cubicBezTo>
                <a:cubicBezTo>
                  <a:pt x="974066" y="1165493"/>
                  <a:pt x="976819" y="1183181"/>
                  <a:pt x="989639" y="1189231"/>
                </a:cubicBezTo>
                <a:cubicBezTo>
                  <a:pt x="1002459" y="1195281"/>
                  <a:pt x="1011457" y="1179407"/>
                  <a:pt x="1041078" y="1189281"/>
                </a:cubicBezTo>
                <a:cubicBezTo>
                  <a:pt x="1044818" y="1194891"/>
                  <a:pt x="1050976" y="1199499"/>
                  <a:pt x="1052298" y="1206110"/>
                </a:cubicBezTo>
                <a:cubicBezTo>
                  <a:pt x="1056714" y="1228190"/>
                  <a:pt x="1054517" y="1260370"/>
                  <a:pt x="1057908" y="1273428"/>
                </a:cubicBezTo>
                <a:cubicBezTo>
                  <a:pt x="1061299" y="1286486"/>
                  <a:pt x="1067305" y="1282148"/>
                  <a:pt x="1072646" y="1284458"/>
                </a:cubicBezTo>
                <a:cubicBezTo>
                  <a:pt x="1077987" y="1286768"/>
                  <a:pt x="1077534" y="1286105"/>
                  <a:pt x="1089953" y="1287287"/>
                </a:cubicBezTo>
                <a:cubicBezTo>
                  <a:pt x="1102372" y="1288469"/>
                  <a:pt x="1132200" y="1290767"/>
                  <a:pt x="1147160" y="1291549"/>
                </a:cubicBezTo>
                <a:cubicBezTo>
                  <a:pt x="1162120" y="1292331"/>
                  <a:pt x="1172587" y="1290728"/>
                  <a:pt x="1179713" y="1291976"/>
                </a:cubicBezTo>
                <a:cubicBezTo>
                  <a:pt x="1186840" y="1293224"/>
                  <a:pt x="1182439" y="1295297"/>
                  <a:pt x="1189919" y="1299037"/>
                </a:cubicBezTo>
                <a:cubicBezTo>
                  <a:pt x="1191789" y="1293427"/>
                  <a:pt x="1191366" y="1295205"/>
                  <a:pt x="1195274" y="1294726"/>
                </a:cubicBezTo>
                <a:cubicBezTo>
                  <a:pt x="1199182" y="1294247"/>
                  <a:pt x="1204472" y="1298778"/>
                  <a:pt x="1213366" y="1296163"/>
                </a:cubicBezTo>
                <a:cubicBezTo>
                  <a:pt x="1222260" y="1293548"/>
                  <a:pt x="1208568" y="1305754"/>
                  <a:pt x="1248641" y="1279038"/>
                </a:cubicBezTo>
                <a:lnTo>
                  <a:pt x="1265471" y="1267818"/>
                </a:lnTo>
                <a:cubicBezTo>
                  <a:pt x="1269211" y="1262208"/>
                  <a:pt x="1273675" y="1257019"/>
                  <a:pt x="1276690" y="1250989"/>
                </a:cubicBezTo>
                <a:cubicBezTo>
                  <a:pt x="1288916" y="1226537"/>
                  <a:pt x="1283731" y="1187737"/>
                  <a:pt x="1287910" y="1166842"/>
                </a:cubicBezTo>
                <a:cubicBezTo>
                  <a:pt x="1289232" y="1160231"/>
                  <a:pt x="1294056" y="1154452"/>
                  <a:pt x="1299130" y="1150012"/>
                </a:cubicBezTo>
                <a:cubicBezTo>
                  <a:pt x="1309278" y="1141133"/>
                  <a:pt x="1332789" y="1127573"/>
                  <a:pt x="1332789" y="1127573"/>
                </a:cubicBezTo>
                <a:cubicBezTo>
                  <a:pt x="1336529" y="1121963"/>
                  <a:pt x="1338934" y="1115184"/>
                  <a:pt x="1344008" y="1110744"/>
                </a:cubicBezTo>
                <a:cubicBezTo>
                  <a:pt x="1367750" y="1089970"/>
                  <a:pt x="1371381" y="1090399"/>
                  <a:pt x="1394497" y="1082694"/>
                </a:cubicBezTo>
                <a:cubicBezTo>
                  <a:pt x="1400107" y="1077084"/>
                  <a:pt x="1405231" y="1070944"/>
                  <a:pt x="1411326" y="1065865"/>
                </a:cubicBezTo>
                <a:cubicBezTo>
                  <a:pt x="1484080" y="1005237"/>
                  <a:pt x="1671403" y="1049578"/>
                  <a:pt x="1697427" y="1049036"/>
                </a:cubicBezTo>
                <a:cubicBezTo>
                  <a:pt x="1703037" y="1045296"/>
                  <a:pt x="1707555" y="1038561"/>
                  <a:pt x="1714256" y="1037816"/>
                </a:cubicBezTo>
                <a:cubicBezTo>
                  <a:pt x="1723779" y="1036758"/>
                  <a:pt x="1758395" y="1046046"/>
                  <a:pt x="1770354" y="1049036"/>
                </a:cubicBezTo>
                <a:cubicBezTo>
                  <a:pt x="1787254" y="1060302"/>
                  <a:pt x="1789697" y="1062935"/>
                  <a:pt x="1809623" y="1071475"/>
                </a:cubicBezTo>
                <a:cubicBezTo>
                  <a:pt x="1815058" y="1073804"/>
                  <a:pt x="1821163" y="1074441"/>
                  <a:pt x="1826452" y="1077085"/>
                </a:cubicBezTo>
                <a:cubicBezTo>
                  <a:pt x="1832482" y="1080100"/>
                  <a:pt x="1837252" y="1085289"/>
                  <a:pt x="1843282" y="1088304"/>
                </a:cubicBezTo>
                <a:cubicBezTo>
                  <a:pt x="1848571" y="1090948"/>
                  <a:pt x="1854822" y="1091269"/>
                  <a:pt x="1860111" y="1093914"/>
                </a:cubicBezTo>
                <a:cubicBezTo>
                  <a:pt x="1866142" y="1096929"/>
                  <a:pt x="1870780" y="1102396"/>
                  <a:pt x="1876941" y="1105134"/>
                </a:cubicBezTo>
                <a:cubicBezTo>
                  <a:pt x="1924068" y="1126079"/>
                  <a:pt x="1896286" y="1106391"/>
                  <a:pt x="1938649" y="1127573"/>
                </a:cubicBezTo>
                <a:cubicBezTo>
                  <a:pt x="1944679" y="1130588"/>
                  <a:pt x="1950439" y="1134314"/>
                  <a:pt x="1955478" y="1138793"/>
                </a:cubicBezTo>
                <a:cubicBezTo>
                  <a:pt x="1967337" y="1149334"/>
                  <a:pt x="1973393" y="1170483"/>
                  <a:pt x="1989137" y="1172451"/>
                </a:cubicBezTo>
                <a:lnTo>
                  <a:pt x="2034016" y="1178061"/>
                </a:lnTo>
                <a:cubicBezTo>
                  <a:pt x="2058325" y="1176191"/>
                  <a:pt x="2082980" y="1176944"/>
                  <a:pt x="2106943" y="1172451"/>
                </a:cubicBezTo>
                <a:cubicBezTo>
                  <a:pt x="2113570" y="1171209"/>
                  <a:pt x="2117549" y="1163825"/>
                  <a:pt x="2123773" y="1161232"/>
                </a:cubicBezTo>
                <a:cubicBezTo>
                  <a:pt x="2140148" y="1154409"/>
                  <a:pt x="2157432" y="1150012"/>
                  <a:pt x="2174261" y="1144402"/>
                </a:cubicBezTo>
                <a:lnTo>
                  <a:pt x="2191090" y="1138793"/>
                </a:lnTo>
                <a:cubicBezTo>
                  <a:pt x="2196700" y="1135053"/>
                  <a:pt x="2203152" y="1132340"/>
                  <a:pt x="2207920" y="1127573"/>
                </a:cubicBezTo>
                <a:cubicBezTo>
                  <a:pt x="2224240" y="1111254"/>
                  <a:pt x="2221520" y="1110234"/>
                  <a:pt x="2207920" y="1093914"/>
                </a:cubicBezTo>
                <a:cubicBezTo>
                  <a:pt x="2195010" y="1078422"/>
                  <a:pt x="2177893" y="1063975"/>
                  <a:pt x="2157432" y="1060255"/>
                </a:cubicBezTo>
                <a:cubicBezTo>
                  <a:pt x="2142599" y="1057558"/>
                  <a:pt x="2127513" y="1056515"/>
                  <a:pt x="2112553" y="1054645"/>
                </a:cubicBezTo>
                <a:cubicBezTo>
                  <a:pt x="2105073" y="1043425"/>
                  <a:pt x="2102175" y="1027016"/>
                  <a:pt x="2090114" y="1020986"/>
                </a:cubicBezTo>
                <a:cubicBezTo>
                  <a:pt x="2082634" y="1017246"/>
                  <a:pt x="2075505" y="1012703"/>
                  <a:pt x="2067675" y="1009767"/>
                </a:cubicBezTo>
                <a:cubicBezTo>
                  <a:pt x="2060456" y="1007060"/>
                  <a:pt x="2052550" y="1006595"/>
                  <a:pt x="2045235" y="1004157"/>
                </a:cubicBezTo>
                <a:cubicBezTo>
                  <a:pt x="2035682" y="1000973"/>
                  <a:pt x="2026536" y="996677"/>
                  <a:pt x="2017186" y="992937"/>
                </a:cubicBezTo>
                <a:cubicBezTo>
                  <a:pt x="1996618" y="962084"/>
                  <a:pt x="2017186" y="988262"/>
                  <a:pt x="1989137" y="964888"/>
                </a:cubicBezTo>
                <a:cubicBezTo>
                  <a:pt x="1983042" y="959809"/>
                  <a:pt x="1979243" y="951912"/>
                  <a:pt x="1972308" y="948059"/>
                </a:cubicBezTo>
                <a:cubicBezTo>
                  <a:pt x="1961970" y="942315"/>
                  <a:pt x="1938649" y="936839"/>
                  <a:pt x="1938649" y="936839"/>
                </a:cubicBezTo>
                <a:cubicBezTo>
                  <a:pt x="1933039" y="931229"/>
                  <a:pt x="1927914" y="925089"/>
                  <a:pt x="1921819" y="920010"/>
                </a:cubicBezTo>
                <a:cubicBezTo>
                  <a:pt x="1916640" y="915694"/>
                  <a:pt x="1908730" y="914400"/>
                  <a:pt x="1904990" y="908790"/>
                </a:cubicBezTo>
                <a:cubicBezTo>
                  <a:pt x="1900713" y="902375"/>
                  <a:pt x="1901250" y="893831"/>
                  <a:pt x="1899380" y="886351"/>
                </a:cubicBezTo>
                <a:cubicBezTo>
                  <a:pt x="1901250" y="877001"/>
                  <a:pt x="1902481" y="867501"/>
                  <a:pt x="1904990" y="858302"/>
                </a:cubicBezTo>
                <a:cubicBezTo>
                  <a:pt x="1908102" y="846892"/>
                  <a:pt x="1916210" y="824643"/>
                  <a:pt x="1916210" y="824643"/>
                </a:cubicBezTo>
                <a:cubicBezTo>
                  <a:pt x="1914340" y="817163"/>
                  <a:pt x="1914877" y="808619"/>
                  <a:pt x="1910600" y="802204"/>
                </a:cubicBezTo>
                <a:cubicBezTo>
                  <a:pt x="1906860" y="796594"/>
                  <a:pt x="1900456" y="791856"/>
                  <a:pt x="1893770" y="790984"/>
                </a:cubicBezTo>
                <a:cubicBezTo>
                  <a:pt x="1856639" y="786141"/>
                  <a:pt x="1818973" y="787244"/>
                  <a:pt x="1781574" y="785374"/>
                </a:cubicBezTo>
                <a:cubicBezTo>
                  <a:pt x="1775964" y="783504"/>
                  <a:pt x="1761702" y="784835"/>
                  <a:pt x="1764744" y="779764"/>
                </a:cubicBezTo>
                <a:cubicBezTo>
                  <a:pt x="1771681" y="768201"/>
                  <a:pt x="1798403" y="757325"/>
                  <a:pt x="1798403" y="757325"/>
                </a:cubicBezTo>
                <a:cubicBezTo>
                  <a:pt x="1802143" y="751715"/>
                  <a:pt x="1808787" y="747186"/>
                  <a:pt x="1809623" y="740496"/>
                </a:cubicBezTo>
                <a:cubicBezTo>
                  <a:pt x="1810806" y="731035"/>
                  <a:pt x="1808744" y="720726"/>
                  <a:pt x="1804013" y="712447"/>
                </a:cubicBezTo>
                <a:cubicBezTo>
                  <a:pt x="1798895" y="703490"/>
                  <a:pt x="1778993" y="698497"/>
                  <a:pt x="1770354" y="695617"/>
                </a:cubicBezTo>
                <a:cubicBezTo>
                  <a:pt x="1736695" y="697487"/>
                  <a:pt x="1702380" y="694352"/>
                  <a:pt x="1669378" y="701227"/>
                </a:cubicBezTo>
                <a:cubicBezTo>
                  <a:pt x="1656177" y="703977"/>
                  <a:pt x="1635719" y="723666"/>
                  <a:pt x="1635719" y="723666"/>
                </a:cubicBezTo>
                <a:cubicBezTo>
                  <a:pt x="1618889" y="721796"/>
                  <a:pt x="1601933" y="720840"/>
                  <a:pt x="1585230" y="718056"/>
                </a:cubicBezTo>
                <a:cubicBezTo>
                  <a:pt x="1579397" y="717084"/>
                  <a:pt x="1573321" y="715727"/>
                  <a:pt x="1568401" y="712447"/>
                </a:cubicBezTo>
                <a:cubicBezTo>
                  <a:pt x="1561800" y="708046"/>
                  <a:pt x="1556650" y="701712"/>
                  <a:pt x="1551571" y="695617"/>
                </a:cubicBezTo>
                <a:cubicBezTo>
                  <a:pt x="1547255" y="690438"/>
                  <a:pt x="1543367" y="684818"/>
                  <a:pt x="1540352" y="678788"/>
                </a:cubicBezTo>
                <a:cubicBezTo>
                  <a:pt x="1537707" y="673499"/>
                  <a:pt x="1536612" y="667568"/>
                  <a:pt x="1534742" y="661958"/>
                </a:cubicBezTo>
                <a:cubicBezTo>
                  <a:pt x="1527269" y="460185"/>
                  <a:pt x="1579760" y="516103"/>
                  <a:pt x="1478644" y="516103"/>
                </a:cubicBezTo>
                <a:cubicBezTo>
                  <a:pt x="1463568" y="516103"/>
                  <a:pt x="1448725" y="512363"/>
                  <a:pt x="1433765" y="510493"/>
                </a:cubicBezTo>
                <a:cubicBezTo>
                  <a:pt x="1420676" y="512363"/>
                  <a:pt x="1406323" y="510190"/>
                  <a:pt x="1394497" y="516103"/>
                </a:cubicBezTo>
                <a:cubicBezTo>
                  <a:pt x="1389208" y="518747"/>
                  <a:pt x="1393068" y="528751"/>
                  <a:pt x="1388887" y="532932"/>
                </a:cubicBezTo>
                <a:cubicBezTo>
                  <a:pt x="1382974" y="538845"/>
                  <a:pt x="1373928" y="540412"/>
                  <a:pt x="1366448" y="544152"/>
                </a:cubicBezTo>
                <a:cubicBezTo>
                  <a:pt x="1318764" y="512363"/>
                  <a:pt x="1392625" y="564720"/>
                  <a:pt x="1327179" y="499274"/>
                </a:cubicBezTo>
                <a:cubicBezTo>
                  <a:pt x="1321569" y="493664"/>
                  <a:pt x="1316805" y="487055"/>
                  <a:pt x="1310349" y="482444"/>
                </a:cubicBezTo>
                <a:cubicBezTo>
                  <a:pt x="1303544" y="477583"/>
                  <a:pt x="1295171" y="475373"/>
                  <a:pt x="1287910" y="471224"/>
                </a:cubicBezTo>
                <a:cubicBezTo>
                  <a:pt x="1257463" y="453826"/>
                  <a:pt x="1285106" y="464680"/>
                  <a:pt x="1254251" y="454395"/>
                </a:cubicBezTo>
                <a:cubicBezTo>
                  <a:pt x="1248641" y="450655"/>
                  <a:pt x="1240767" y="449029"/>
                  <a:pt x="1237422" y="443175"/>
                </a:cubicBezTo>
                <a:cubicBezTo>
                  <a:pt x="1219488" y="411790"/>
                  <a:pt x="1250789" y="409077"/>
                  <a:pt x="1209373" y="381467"/>
                </a:cubicBezTo>
                <a:lnTo>
                  <a:pt x="1175714" y="359028"/>
                </a:lnTo>
                <a:lnTo>
                  <a:pt x="1158884" y="347809"/>
                </a:lnTo>
                <a:cubicBezTo>
                  <a:pt x="1138315" y="349679"/>
                  <a:pt x="1117623" y="350497"/>
                  <a:pt x="1097176" y="353418"/>
                </a:cubicBezTo>
                <a:cubicBezTo>
                  <a:pt x="1091322" y="354254"/>
                  <a:pt x="1085267" y="355748"/>
                  <a:pt x="1080347" y="359028"/>
                </a:cubicBezTo>
                <a:cubicBezTo>
                  <a:pt x="1038330" y="387040"/>
                  <a:pt x="1086700" y="368131"/>
                  <a:pt x="1046688" y="381467"/>
                </a:cubicBezTo>
                <a:cubicBezTo>
                  <a:pt x="1018639" y="379597"/>
                  <a:pt x="989983" y="381956"/>
                  <a:pt x="962541" y="375858"/>
                </a:cubicBezTo>
                <a:cubicBezTo>
                  <a:pt x="954796" y="374137"/>
                  <a:pt x="952312" y="363429"/>
                  <a:pt x="945711" y="359028"/>
                </a:cubicBezTo>
                <a:cubicBezTo>
                  <a:pt x="940791" y="355748"/>
                  <a:pt x="934749" y="354151"/>
                  <a:pt x="928882" y="353418"/>
                </a:cubicBezTo>
                <a:cubicBezTo>
                  <a:pt x="904689" y="350394"/>
                  <a:pt x="880263" y="349679"/>
                  <a:pt x="855954" y="347809"/>
                </a:cubicBezTo>
                <a:cubicBezTo>
                  <a:pt x="850344" y="344069"/>
                  <a:pt x="845286" y="339327"/>
                  <a:pt x="839125" y="336589"/>
                </a:cubicBezTo>
                <a:cubicBezTo>
                  <a:pt x="804247" y="321087"/>
                  <a:pt x="790842" y="323907"/>
                  <a:pt x="749368" y="319759"/>
                </a:cubicBezTo>
                <a:cubicBezTo>
                  <a:pt x="751238" y="314149"/>
                  <a:pt x="752106" y="308099"/>
                  <a:pt x="754978" y="302930"/>
                </a:cubicBezTo>
                <a:cubicBezTo>
                  <a:pt x="761527" y="291143"/>
                  <a:pt x="777417" y="269271"/>
                  <a:pt x="777417" y="269271"/>
                </a:cubicBezTo>
                <a:cubicBezTo>
                  <a:pt x="775547" y="261791"/>
                  <a:pt x="778345" y="250918"/>
                  <a:pt x="771807" y="246832"/>
                </a:cubicBezTo>
                <a:cubicBezTo>
                  <a:pt x="760594" y="239824"/>
                  <a:pt x="745422" y="244195"/>
                  <a:pt x="732538" y="241222"/>
                </a:cubicBezTo>
                <a:cubicBezTo>
                  <a:pt x="701909" y="234153"/>
                  <a:pt x="703346" y="232980"/>
                  <a:pt x="682050" y="218783"/>
                </a:cubicBezTo>
                <a:cubicBezTo>
                  <a:pt x="671422" y="186900"/>
                  <a:pt x="680621" y="206134"/>
                  <a:pt x="642781" y="168294"/>
                </a:cubicBezTo>
                <a:cubicBezTo>
                  <a:pt x="637171" y="162684"/>
                  <a:pt x="632553" y="155866"/>
                  <a:pt x="625952" y="151465"/>
                </a:cubicBezTo>
                <a:lnTo>
                  <a:pt x="592293" y="129026"/>
                </a:lnTo>
                <a:cubicBezTo>
                  <a:pt x="588553" y="123416"/>
                  <a:pt x="584088" y="118227"/>
                  <a:pt x="581073" y="112196"/>
                </a:cubicBezTo>
                <a:cubicBezTo>
                  <a:pt x="571969" y="93988"/>
                  <a:pt x="580968" y="91299"/>
                  <a:pt x="558634" y="78537"/>
                </a:cubicBezTo>
                <a:cubicBezTo>
                  <a:pt x="551940" y="74712"/>
                  <a:pt x="543580" y="75143"/>
                  <a:pt x="536195" y="72928"/>
                </a:cubicBezTo>
                <a:cubicBezTo>
                  <a:pt x="524867" y="69530"/>
                  <a:pt x="502536" y="61708"/>
                  <a:pt x="502536" y="61708"/>
                </a:cubicBezTo>
                <a:cubicBezTo>
                  <a:pt x="488016" y="47188"/>
                  <a:pt x="472177" y="29149"/>
                  <a:pt x="452048" y="22439"/>
                </a:cubicBezTo>
                <a:cubicBezTo>
                  <a:pt x="446438" y="20569"/>
                  <a:pt x="440507" y="19474"/>
                  <a:pt x="435218" y="16829"/>
                </a:cubicBezTo>
                <a:cubicBezTo>
                  <a:pt x="391718" y="-4920"/>
                  <a:pt x="443863" y="14101"/>
                  <a:pt x="401559" y="0"/>
                </a:cubicBezTo>
                <a:lnTo>
                  <a:pt x="367900" y="22439"/>
                </a:lnTo>
                <a:lnTo>
                  <a:pt x="351071" y="33659"/>
                </a:lnTo>
                <a:cubicBezTo>
                  <a:pt x="349201" y="48618"/>
                  <a:pt x="351060" y="64539"/>
                  <a:pt x="345461" y="78537"/>
                </a:cubicBezTo>
                <a:cubicBezTo>
                  <a:pt x="342957" y="84797"/>
                  <a:pt x="334662" y="86742"/>
                  <a:pt x="328632" y="89757"/>
                </a:cubicBezTo>
                <a:cubicBezTo>
                  <a:pt x="320585" y="93781"/>
                  <a:pt x="296551" y="99180"/>
                  <a:pt x="289363" y="100977"/>
                </a:cubicBezTo>
                <a:cubicBezTo>
                  <a:pt x="256487" y="97324"/>
                  <a:pt x="231623" y="95093"/>
                  <a:pt x="199606" y="89757"/>
                </a:cubicBezTo>
                <a:cubicBezTo>
                  <a:pt x="190201" y="88189"/>
                  <a:pt x="180756" y="86656"/>
                  <a:pt x="171557" y="84147"/>
                </a:cubicBezTo>
                <a:cubicBezTo>
                  <a:pt x="160147" y="81035"/>
                  <a:pt x="137898" y="72928"/>
                  <a:pt x="137898" y="72928"/>
                </a:cubicBezTo>
                <a:cubicBezTo>
                  <a:pt x="81285" y="80004"/>
                  <a:pt x="107321" y="73770"/>
                  <a:pt x="59360" y="89757"/>
                </a:cubicBezTo>
                <a:lnTo>
                  <a:pt x="42531" y="95367"/>
                </a:lnTo>
                <a:cubicBezTo>
                  <a:pt x="36921" y="100977"/>
                  <a:pt x="32303" y="107795"/>
                  <a:pt x="25702" y="112196"/>
                </a:cubicBezTo>
                <a:cubicBezTo>
                  <a:pt x="20782" y="115476"/>
                  <a:pt x="13053" y="113625"/>
                  <a:pt x="8872" y="117806"/>
                </a:cubicBezTo>
                <a:cubicBezTo>
                  <a:pt x="2671" y="124007"/>
                  <a:pt x="-4218" y="132765"/>
                  <a:pt x="3262" y="140245"/>
                </a:cubicBez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4904661" y="4987961"/>
            <a:ext cx="779358" cy="10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97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6357/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4881775" y="4847369"/>
            <a:ext cx="802245" cy="14059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321" name="TextBox 10"/>
          <p:cNvSpPr txBox="1"/>
          <p:nvPr/>
        </p:nvSpPr>
        <p:spPr>
          <a:xfrm>
            <a:off x="4705393" y="4431823"/>
            <a:ext cx="105610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97"/>
            <a:r>
              <a:rPr lang="ru-RU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324" name="TextBox 23"/>
          <p:cNvSpPr txBox="1"/>
          <p:nvPr/>
        </p:nvSpPr>
        <p:spPr>
          <a:xfrm>
            <a:off x="4885566" y="4548943"/>
            <a:ext cx="465318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>
                <a:solidFill>
                  <a:prstClr val="black"/>
                </a:solidFill>
              </a:rPr>
              <a:t>9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22" name="TextBox 23"/>
          <p:cNvSpPr txBox="1"/>
          <p:nvPr/>
        </p:nvSpPr>
        <p:spPr>
          <a:xfrm>
            <a:off x="5146551" y="4547214"/>
            <a:ext cx="473869" cy="21544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97"/>
            <a:r>
              <a:rPr lang="ru-RU" sz="800" dirty="0" smtClean="0">
                <a:solidFill>
                  <a:prstClr val="black"/>
                </a:solidFill>
              </a:rPr>
              <a:t>16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905116"/>
            <a:ext cx="3822691" cy="70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6549387" y="713040"/>
            <a:ext cx="2514239" cy="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4" rIns="51428" bIns="25714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87" y="958341"/>
            <a:ext cx="2514239" cy="1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445308</TotalTime>
  <Words>401</Words>
  <Application>Microsoft Office PowerPoint</Application>
  <PresentationFormat>Экран (16:9)</PresentationFormat>
  <Paragraphs>164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20789</cp:revision>
  <cp:lastPrinted>2020-02-16T19:35:20Z</cp:lastPrinted>
  <dcterms:created xsi:type="dcterms:W3CDTF">2014-09-08T13:21:12Z</dcterms:created>
  <dcterms:modified xsi:type="dcterms:W3CDTF">2020-02-27T13:53:59Z</dcterms:modified>
</cp:coreProperties>
</file>