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10" d="100"/>
          <a:sy n="110" d="100"/>
        </p:scale>
        <p:origin x="22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516575"/>
            <a:ext cx="915149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60" y="523808"/>
            <a:ext cx="3082424" cy="2172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181"/>
            <a:ext cx="3153082" cy="2195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342" y="516219"/>
            <a:ext cx="2878658" cy="2180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504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129</cp:revision>
  <dcterms:created xsi:type="dcterms:W3CDTF">2020-10-19T16:39:39Z</dcterms:created>
  <dcterms:modified xsi:type="dcterms:W3CDTF">2021-02-03T07:03:26Z</dcterms:modified>
</cp:coreProperties>
</file>